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61" r:id="rId2"/>
    <p:sldId id="262" r:id="rId3"/>
    <p:sldId id="263" r:id="rId4"/>
    <p:sldId id="258" r:id="rId5"/>
    <p:sldId id="264" r:id="rId6"/>
    <p:sldId id="260" r:id="rId7"/>
    <p:sldId id="265" r:id="rId8"/>
    <p:sldId id="26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8C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8" autoAdjust="0"/>
    <p:restoredTop sz="94660"/>
  </p:normalViewPr>
  <p:slideViewPr>
    <p:cSldViewPr snapToGrid="0">
      <p:cViewPr varScale="1">
        <p:scale>
          <a:sx n="77" d="100"/>
          <a:sy n="77" d="100"/>
        </p:scale>
        <p:origin x="120" y="10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E1CB0B-F92B-4DFE-B993-9D3C8F7777D2}" type="datetimeFigureOut">
              <a:rPr lang="it-IT"/>
              <a:pPr/>
              <a:t>18/02/2016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948A92-753D-4CD1-B857-1BDF94908B2E}" type="slidenum">
              <a:rPr lang="it-IT"/>
              <a:pPr/>
              <a:t>‹N›</a:t>
            </a:fld>
            <a:endParaRPr lang="it-IT"/>
          </a:p>
        </p:txBody>
      </p:sp>
    </p:spTree>
    <p:extLst>
      <p:ext uri="{BB962C8B-B14F-4D97-AF65-F5344CB8AC3E}">
        <p14:creationId xmlns:p14="http://schemas.microsoft.com/office/powerpoint/2010/main" val="1462423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E948A92-753D-4CD1-B857-1BDF94908B2E}" type="slidenum">
              <a:rPr lang="it-IT"/>
              <a:pPr/>
              <a:t>4</a:t>
            </a:fld>
            <a:endParaRPr lang="it-IT"/>
          </a:p>
        </p:txBody>
      </p:sp>
    </p:spTree>
    <p:extLst>
      <p:ext uri="{BB962C8B-B14F-4D97-AF65-F5344CB8AC3E}">
        <p14:creationId xmlns:p14="http://schemas.microsoft.com/office/powerpoint/2010/main" val="277393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E948A92-753D-4CD1-B857-1BDF94908B2E}" type="slidenum">
              <a:rPr lang="it-IT"/>
              <a:pPr/>
              <a:t>6</a:t>
            </a:fld>
            <a:endParaRPr lang="it-IT"/>
          </a:p>
        </p:txBody>
      </p:sp>
    </p:spTree>
    <p:extLst>
      <p:ext uri="{BB962C8B-B14F-4D97-AF65-F5344CB8AC3E}">
        <p14:creationId xmlns:p14="http://schemas.microsoft.com/office/powerpoint/2010/main" val="2928915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it-IT"/>
              <a:t>Fare clic per modificare lo stile del titolo</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pPr/>
              <a:t>2/18/2016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pPr/>
              <a:t>2/18/2016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pPr/>
              <a:t>2/18/2016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pPr/>
              <a:t>2/18/2016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it-IT"/>
              <a:t>Fare clic per modificare lo stile del titolo</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pPr/>
              <a:t>2/18/2016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it-IT"/>
              <a:t>Fare clic per modificare lo stile del titolo</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pPr/>
              <a:t>2/18/2016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it-IT"/>
              <a:t>Fare clic per modificare lo stile del titolo</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it-IT"/>
              <a:t>Fare clic per modificare lo stile del titolo</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dirty="0"/>
              <a:pPr/>
              <a:t>2/18/2016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2/18/2016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2" name="Content Placeholder 3"/>
          <p:cNvSpPr>
            <a:spLocks noGrp="1"/>
          </p:cNvSpPr>
          <p:nvPr>
            <p:ph sz="quarter" idx="13"/>
          </p:nvPr>
        </p:nvSpPr>
        <p:spPr>
          <a:xfrm>
            <a:off x="913774" y="3051012"/>
            <a:ext cx="5106027" cy="274018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3" name="Content Placeholder 5"/>
          <p:cNvSpPr>
            <a:spLocks noGrp="1"/>
          </p:cNvSpPr>
          <p:nvPr>
            <p:ph sz="quarter" idx="14"/>
          </p:nvPr>
        </p:nvSpPr>
        <p:spPr>
          <a:xfrm>
            <a:off x="6172200" y="3051012"/>
            <a:ext cx="5105401" cy="2740187"/>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2/18/2016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2/18/2016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pPr/>
              <a:t>2/18/2016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it-IT"/>
              <a:t>Fare clic per modificare lo stile del titolo</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pPr/>
              <a:t>2/18/2016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pPr/>
              <a:t>2/18/2016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2/18/2016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focherini.jpg"/>
          <p:cNvPicPr>
            <a:picLocks noChangeAspect="1"/>
          </p:cNvPicPr>
          <p:nvPr/>
        </p:nvPicPr>
        <p:blipFill>
          <a:blip r:embed="rId2"/>
          <a:stretch>
            <a:fillRect/>
          </a:stretch>
        </p:blipFill>
        <p:spPr>
          <a:xfrm>
            <a:off x="0" y="0"/>
            <a:ext cx="12191999" cy="6890198"/>
          </a:xfrm>
          <a:prstGeom prst="rect">
            <a:avLst/>
          </a:prstGeom>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focherini2.jpg"/>
          <p:cNvPicPr>
            <a:picLocks noChangeAspect="1"/>
          </p:cNvPicPr>
          <p:nvPr/>
        </p:nvPicPr>
        <p:blipFill>
          <a:blip r:embed="rId2"/>
          <a:stretch>
            <a:fillRect/>
          </a:stretch>
        </p:blipFill>
        <p:spPr>
          <a:xfrm>
            <a:off x="0" y="0"/>
            <a:ext cx="12191999" cy="6854213"/>
          </a:xfrm>
          <a:prstGeom prst="rect">
            <a:avLst/>
          </a:prstGeom>
        </p:spPr>
      </p:pic>
      <p:sp>
        <p:nvSpPr>
          <p:cNvPr id="4" name="Rettangolo 3"/>
          <p:cNvSpPr/>
          <p:nvPr/>
        </p:nvSpPr>
        <p:spPr>
          <a:xfrm>
            <a:off x="2408350" y="5087155"/>
            <a:ext cx="6954591" cy="1446550"/>
          </a:xfrm>
          <a:prstGeom prst="rect">
            <a:avLst/>
          </a:prstGeom>
          <a:noFill/>
        </p:spPr>
        <p:txBody>
          <a:bodyPr wrap="square" lIns="91440" tIns="45720" rIns="91440" bIns="45720">
            <a:spAutoFit/>
            <a:scene3d>
              <a:camera prst="orthographicFront"/>
              <a:lightRig rig="threePt" dir="t"/>
            </a:scene3d>
            <a:sp3d prstMaterial="plastic">
              <a:bevelB w="203200" h="38100" prst="riblet"/>
            </a:sp3d>
          </a:bodyPr>
          <a:lstStyle/>
          <a:p>
            <a:pPr algn="ctr"/>
            <a:r>
              <a:rPr lang="it-IT" sz="8800" i="1" dirty="0" smtClean="0">
                <a:ln w="28575" cmpd="sng">
                  <a:noFill/>
                  <a:prstDash val="solid"/>
                  <a:miter lim="800000"/>
                </a:ln>
                <a:solidFill>
                  <a:srgbClr val="92D050">
                    <a:alpha val="90000"/>
                  </a:srgbClr>
                </a:solidFill>
                <a:effectLst>
                  <a:outerShdw blurRad="50800" dist="38100" dir="13500000" algn="br" rotWithShape="0">
                    <a:prstClr val="black"/>
                  </a:outerShdw>
                </a:effectLst>
                <a:latin typeface="Bookman Old Style" pitchFamily="18" charset="0"/>
              </a:rPr>
              <a:t>Un Giusto</a:t>
            </a:r>
            <a:endParaRPr lang="it-IT" sz="8800" i="1" cap="none" spc="0" dirty="0">
              <a:ln w="28575" cmpd="sng">
                <a:noFill/>
                <a:prstDash val="solid"/>
                <a:miter lim="800000"/>
              </a:ln>
              <a:solidFill>
                <a:srgbClr val="92D050">
                  <a:alpha val="90000"/>
                </a:srgbClr>
              </a:solidFill>
              <a:effectLst>
                <a:outerShdw blurRad="50800" dist="38100" dir="13500000" algn="br" rotWithShape="0">
                  <a:prstClr val="black"/>
                </a:outerShdw>
              </a:effectLst>
              <a:latin typeface="Bookman Old Style" pitchFamily="18"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fondo.jpg"/>
          <p:cNvPicPr>
            <a:picLocks noChangeAspect="1"/>
          </p:cNvPicPr>
          <p:nvPr/>
        </p:nvPicPr>
        <p:blipFill>
          <a:blip r:embed="rId2">
            <a:lum/>
          </a:blip>
          <a:stretch>
            <a:fillRect/>
          </a:stretch>
        </p:blipFill>
        <p:spPr>
          <a:xfrm>
            <a:off x="0" y="0"/>
            <a:ext cx="12191999" cy="6858000"/>
          </a:xfrm>
          <a:prstGeom prst="rect">
            <a:avLst/>
          </a:prstGeom>
          <a:effectLst>
            <a:outerShdw blurRad="50800" dist="50800" dir="5400000" algn="ctr" rotWithShape="0">
              <a:srgbClr val="000000"/>
            </a:outerShdw>
          </a:effectLst>
        </p:spPr>
      </p:pic>
      <p:sp>
        <p:nvSpPr>
          <p:cNvPr id="3" name="Rettangolo 2"/>
          <p:cNvSpPr/>
          <p:nvPr/>
        </p:nvSpPr>
        <p:spPr>
          <a:xfrm>
            <a:off x="682581" y="155750"/>
            <a:ext cx="7173532" cy="6186309"/>
          </a:xfrm>
          <a:prstGeom prst="rect">
            <a:avLst/>
          </a:prstGeom>
        </p:spPr>
        <p:txBody>
          <a:bodyPr wrap="square">
            <a:spAutoFit/>
          </a:bodyPr>
          <a:lstStyle/>
          <a:p>
            <a:r>
              <a:rPr lang="it-IT" sz="2200" b="1" i="1" dirty="0" smtClean="0">
                <a:latin typeface="Sylfaen" pitchFamily="18" charset="0"/>
              </a:rPr>
              <a:t>Bologna Lett. N. 11 a Sacchetti  01/04/1944</a:t>
            </a:r>
          </a:p>
          <a:p>
            <a:endParaRPr lang="it-IT" sz="2200" b="1" i="1" dirty="0" smtClean="0">
              <a:latin typeface="Sylfaen" pitchFamily="18" charset="0"/>
            </a:endParaRPr>
          </a:p>
          <a:p>
            <a:r>
              <a:rPr lang="it-IT" sz="2200" b="1" i="1" dirty="0" smtClean="0">
                <a:latin typeface="Sylfaen" pitchFamily="18" charset="0"/>
              </a:rPr>
              <a:t>Stanotte avevo preparato una lettera per Maria ed una serie di note per te da far recapitare in caso di partenza improvvisa, poi ò dovuto tutto bruciare per l'attesa perquisizione... che non è venuta. È stato un lavoro ingrato e penoso, puoi immaginare in quali condizioni di spirito sia stato fatto.. Ed al buio, in questo lurido sporco e infame ambiente dove tutto congiura per rendere più penosa la già triste e dolorosa condizione di noi disgraziati. Mi auguro di non doverlo più fare, anche perché non so se ne sarei ancora capace. Comunque se verrà per volontà di dio anche quell'ora, da lui troverò la forza per fare del mio meglio. Perdona la esuberanza e le esigenze di un recluso, che vissuto sempre in piena libertà, insofferente per carattere e per temperamento di ogni legame coercitivo è costretto a star qui con sette bimbi a casa, mamma, babbo, e giornale al quale avrebbe voluto proprio ora dare ancora di più!  </a:t>
            </a:r>
            <a:endParaRPr lang="it-IT" sz="2200" b="1" i="1" dirty="0">
              <a:latin typeface="Sylfaen" pitchFamily="18" charset="0"/>
            </a:endParaRPr>
          </a:p>
        </p:txBody>
      </p:sp>
      <p:sp>
        <p:nvSpPr>
          <p:cNvPr id="1026" name="AutoShape 2" descr="data:image/png;base64,%20iVBORw0KGgoAAAANSUhEUgAAASQAAAHJCAYAAAFbJHQmAAAAAXNSR0IArs4c6QAAAARnQU1BAACxjwv8YQUAAAAJcEhZcwAADsMAAA7DAcdvqGQAAP+lSURBVHhe7P0HtGbZlR/2nRcq55xj55wANNDIGITJieQMxTCiLJEjmaIoLWVZNkHZMhVsUVxikEhR0pDiUKQ4HA7JAScAaGQ0Gmigcw7VXV055/Sqnv+/fb776lV1dWM0pr28lnVe3fq+74YTdt777HNu+//FMua/Z944Nr1i/EQbv3SyTcxZ2MbbVC5Mt+np6XblypU2Nla3temx/J72ZTzXWptol+q867m7Xc5t4zk/fWWsjde5fm1iYqKN55hOXb4P9V3ODZOpc3LO3Hby7IW2bustrvWrb73x6vTCqWPVgblz59YDLjkuX75cnVOuXMn3NDg2NpHv+T0+NTp/Jedzz5zxdCqdyLmJ1JxbqnOTk3OqM8rknMl+b8r4+HgbGx9rF85faKfPnG6TE5Pt6aOLO6T2vfTE9ATo5NfY2HibO29uPTh1GcTylwcvT11uV9KZCxcutvPnL6XCiXb89Mmcn2rLli9vf+Ov//V27MTp9lM/8WPtgXvvbMuXL21TFy9U4wWd/PkcOqdOjZ87d74GfWnqUt3zzPWdmpycrN6PTwQ96RQIKJcDoVOnTrf/9m/97bZn7/722quvt/c99P66dvr06XbixIlC6cULV9ryZQvb7bdub3/sj/5CWzh3Xt0zQB0WdGqAkM6AknYm0ublNPfkwXm9U3vSqfkTLkxWJUOZCqreePPN9rd+9e+2/fsPttNnL1YFly5ebBs2bkxHptv6DRtmOjYvjWr44KGDbW7o5N/9t//Ntm3j0jYWEpho89rE/Lltzpw51SllPB07efJUh95YaDd3/eDg/N6p/a/8YHrO2OUajTLQ1W/85m+33/nil9qpM+fa+aBt6bLlVcmpkyfbgoULcl8aygivBKrHjx9rq1atbufOnm1Lli5pe/bsbWtXL29/9S/9P9LexTZnbLJNzJvX5sydU7SjnD9/bkSvaTedunhxqj1/fFkYLWVuiE/lA84vXrpYKPxv/tp/2w4fOxGuGm9HT5xsb+9+u50+dSqQONQOHDjYDh082M6mE+fOnW3z5y8IxE61M/l95PCRtnjRwnbuwoX2W1/8ap4PJMYvd7T5C4SqjYJYB4SCfJQ6c+zNZ0NTVyF1EYHm+y//G/9ee+6FF9tkGgSNc4EQKGzZsqWtX7+h3X//fbltvFByMteg0XEmx/T0lbZ4+aL2zPefa3/oZ368/dRPfbLNnVxYDYPWhXQYGSxevKQGNht9HbkpwOhA1AsXLmqPP/54e+W119JoCPNyiD0ct2Tp0rY0x0033dR+7md/pq1bs6qtXrk0VV1u8yMOJifH26KF83PP4jZ/QWjjymR78MH3hUtPtckFvUOgM3VpKkxxIViZDJTPFTDAI80UzVanfBkOXIdo/97f+3tFRwtDO2hgEHyXLl0qjoEygzhz+kw7FcicClrffvvt9trrr7Wjx44Vvezfvz9y7lL76Mc+GnkV1KVlZAF1OkTuOXqnXNebYLp/pJeRSTqlLMgo16xZ0xbMn1dgBr3JoOjC+fNp7Hx7+ZVXcrzajqXxt3bvbq+++mo7dPhwO3PmTJuKPIMO3w0CVA4dPBRN0DXDubPnqh3tkXUOg3OtgJK/mU7NLqT4wgULqtLLER6XLnZhOZXzOA4a3njj9bZv395A6GRBJTVXxa7NDc0QCRrWyJtvvlWS/fyF83W99E/KAKnrS3WqwJpGQc8xke+/+Au/2BZEss+bNyfcc6Wdv3wxdBAhevJMUHemKj8V8TAvbD5//vy2ctWqfJ/fFi1a0o4eOd5OBp0g+dqru9pbb73dzp3JwIIiHU1zRVsDpIoLI3wxDIa6DlIjHRdQr1y1st0Sgr54/mxuCuhzrugu0Fq5YmVbFpm1ZMmSQvMdd9zZvvzlL7Wvf+3r7dFHHw1k3gzKDre9e/e1Y0ePtu898b3IutMjyHQSuVHRwfr0H0jNiaxyEriPHzteeP6//9/+XKT0RFsebpo72VXF4nRk0+ZNRW80P1Hwhd/8zQjLPSHgS0VzaHB1OHNRZBWUj49PtsXhaMRcGAlkEHqHVmcApAJNBPcsSI1IP8DCzgsXMmHG2k//+E9El92aTk0WqpZH+aKZdevXtQ1RMd/5zneCnrcKnTh18aJFEQnLQpML27333luovemmnSUwh4KTZ0Osk086mE6jzd6pfIGWsdg20LsgOupytPb8eWPtJ6P1n4oAvHxhoj304F1t3dp0CjHnOHr0SOTQg+22225ry9KRBRGy23fsKOG6YuXK9oH339e2blsXol/cJgJxjSug5PvQmTqfPoCwUp26coU4YLA5WSKsDjdv3LQpEFndFi2Z1/bv29c+8YmPt1VpUFmxYkVx446dO9sHHn44xwcCmXklEI8cOdxWRxduDDRXr15d1Hp9Ryhk3xXXfUc2dYZAQ1NsSVB1jDPkYkrOmTPR/uJ//V+0m2/eUqhjT61Mpy6EvU8cP1E0tGLF8pLyx0KL9OMH3v/+UkNf/epX2ksvv1zCFTCGDlWb+cRps41IMk0peJ7Y/dT0nOiSK5ex7OWS2kYxOWd+uwSkwfWv/+PfiDG3Po3uLto6c/ZM0QBCV8vLL70StfRGqSLPkl9t+mLbvv3mtmblxvZ/+wv/bpu42JXyQE9DB5XSFuHw7+0ObTmh3YnxeYVTinQAqw6yuacCjZ//iZ+Ipo5quRxFGplV8imEPT5BGZ9re/ccSqeXRSVNtCVRsotC8IuXrEoD89OJc20ycgikBuk9fB+ghKZpDB2uTgHteFrHIDpPsTJlcJRDB3XirrvuKjo6GxWi4cmwN8V69MiROn/mzNlSN7ve3BV1M1WHhrZs3drO5fP6ot7Zx1Dq29xI4qkpCjcG2CQTNlI2HKLoOUlL3bAQVixfUTb5xZgdF3LUZzpmZFCwbdu2dvvtt7e1a9fG6FvV7olY+PCHH4n1sKjIYsFIfcEGMTEx2bky/kbZZEp1ihUwMYKIo26eNYLhWLxkcUn7pUuWlvdx8uSJfJ5pJ0JXJ04cr8qXLVtW9vzut3a3gzEEWQp333lXQQ3U6T8DReTlB2Swfs+gEfn4YgQuKi7SfehJmY3/FjNkWTo2Fv3FHp8TRpjKsxcvxiOJybtu3bq6r6P67tjv69rCRRMZzKI2f26MN9AMc6A7B8lOK5D0uEWHlBEi/UgPWa1oK2fzfEFHh4YC7A4NU6zME7ZRjTzX2ed79+4tOns9VsSxY0fboTgR7DPqJiRex2WiYBakri/VqbHSR5ShnwQY9M1xqYqO6SDw001kGqJ+4fnn25639+T76TJtqZuDBw603TH2GH2e49d99Wtfzbk94dr4dzqEgKIPDc6Aqo0cOliYcuL/9O/8mc+XJQAqOVlWIBfXyPK7IBY6O3f2fPTb4nYgjgPT5GwanB/CJUiPHDmaRnnQsTDCiXeFjrZt29qefuqpQtHhw4fak08/G9qdU0qdw8vyULSBojy//3Q438mhU1fi5wFvBlPceCnEOZgTh9MRELoUp2JDpDWaeHvP7rB6ZFAMOkL2Sp7ZGH+QvJpD22cgXLJt23e0+ZFbb765OxL+tbZr1+62d/+BQvfx46eiwpaWuhqflzqPBjgaPLv/hfKQr1zpHRjAejY6DI2sC3tD3XQanjtvQST36+3EqTNtbqyJdRs2tS9+8dG4YMfbrpxn2BXLR87NS0O4jsWBqE9FLVFRDMIV6fj61atK3IAaC+PWO25rrxyPiaMTZ/a9VM4oShczINXfjn105vTZqnTnzh0F3nOhnYURmhfiNM6JTEEaf+2v/fX2wkuvtpVr10T6Xy40ojudW7mSTbW4TOctW7aGA+eVr0jQMg5XRVGDONkFC1fCPOvv/Uwn9DkRYJfCRbQ7cwSh4izyRsSkDK+MlJjgjBKYRvOP/tFvVGd3xdJ87Nvfbnffc1f7mZ/76fbIhz9UNtSC2FTYfM3qNWU9sPvdr27065NCJ+sOx4HtgnvEfZcuXS4aYsIGUO3MqYvt9MnIrrE5bcXqte1g1MjbcRIYFTq6KGh7a9er7cUXX6y4wT13310mzmPfeKwdO3S0LVmwuM2bnNt2bN3SNq5b29auWU01xGM+3y5cojsjTkKLZ8+cijA9F2vjaJzYk23f/j3p7KhTp8+cK92EDoZR4K5LMSVwzsIQ6YrY5WJLy2Om7Nq1K4TX2vvf974ygxeEZtjrnnnt1ddKvfCCt0blfOpTP1JClXlT1mw4mzXqQLfOXQjzkHdQHnLunWIdQB0d5gBS6JmHAEM7OgGtrpH27CodpXw3BUKku06uC1Q2bNxQagfatUB53xZzmmU6iAKMRB3pPHFyMTba8TDB2Ti4SnXqVCTu/n3729FcAJkTsYWweEnc0ASzgkG3NJUeP368hKX7L1641NYHCifjlm+Izb447hX7isPA4qwIS6B7KtepHgyE8NEV1M8LtNArKSU4cjRMAnrVqcPHTrVnnn8teA7EYvw9nQfOx0Y/d57vdqQE5u233dmOnYzkjlS+mGNXfLmJOfPCVdvaojS4L2g8FeG6ZPGydjREOz8iZEGsD+g6H6/45ptvals2bWyLQ4+bohPvvO3W9uzzzxZ9TaTjbPqzrI2U6tSe+Gfnzl8IbeCQeXGx9HgqaL3Sfvt3f6fkyvFTJ9qbsTr3HtjXDsX+Xp5K0N/rr79RaOF2QZ/vzBH0eT6NkD9FN/kOiieDBai97/44FbGz9sXuR5dFYyM9WJ06mZEsD9ueiHT9ahzKZctWhGbigUQM/PE/8sdiHFwKJMJ9Yc11a9bGSb25vf7aa7HD15WNpVG+4hvpIJnDVhcSYuCdjY5ErwIhHAn0ozz77LMVBnIfz/pQ1JC454zf94PvP5kRnI5mf6O99OJL7bOf+1yE2dyMfENp8+eefyHa/nBQEHs7Ao+cWhFify0dM0psfP999wUFy+s7QTgZekJHyyMocebx0C3aWiiYlk6uX7++iB3UDhzY355++ukagNJpKnJIyOaN194sebV48eLQwnT8voXtqSefSe8XtEc+9NFCL5ROTsyN+jmYSle2H/mRz0SHXWjfeezx0NKhSOrVQXc6Htl3ZcR9ypzQ2BtvxEyOmDmfTuHGF55/MXWLRVAtE1HuC+ve6hQwY0mUf8cdd8Q1+mo3U2MRP/v8M+2e++6OMxkJHPadu2h+m44Nf0v0FBXxjW98o8DOBP5cIEzGCSU5h92BTuhbKOkjH/lw0RyI4Wo2FvFzJKKFOkOfM53SmUOxApi4UHPrLRX5b2dPnWs/97M/HwkfsMYHnAzXXTkbv2/hkvbiU8+UPQ6lc4ICauj733+iRIYAyOmQA2gQH8xt4oRYwfo48tEvPxo9eaS98sqrFdSdFzU0hIWqU+QE0+TQoSNtx46d5dMhSFIWES+J0X+Zo3guqufspbbnjd1t45p17cmnnix76cDBA8V9Dz30UEZ+rgQrKIEWWxyULgYSRwjg8yH0DHhuzGNMsnLlirYv3M/JFdac6dSCyKFDR4+V8TY3xLls+dIIz0sZZTgnXDMndtaVM5Hm00HLpel2Ip1+K8S5JFz6oY98tH38kz/S9sVJ+MFTTxcXxoxq8+aMF+OQ3oK3wtynTqej4XqW58JAbm0sBW4bMQFTBkRQV6fgnEr50c99qn3hC/+kwMzoXrlqea6lc2dZC6GNnGRpr40qEQjE/t///vcLWkjg1ltubceOH6vz3DYFtFgAh0M31NKiQN51LtveKPmvfvVr7c4774zKWVm2lVKdUtDFv/Vn/9X2H/0H/3ZbuXRFW754eVg3oM6ohArNx0wHBGwopsauCFJmzI4d28su2rBhY3tr91sVeeE4CBOJf+7e3e118oi4IFCJG/ryaLDDrtIZ+pSJg5SqU/D/kUc+HNUQdyqG2qpVywrkIifjcyKd50XmLF7QFiyJBZnfz7/0YkzcbYHK8fZqrILvPPZYRYbZ5ZiF2BBpYbWK5HEojgatgv4iNqwBknzZsqVRS4uLllanQwi+fAKdWpWLf+yP/mK7dGGqLYjc2LdvT4Ti7oIGPffMKy+3fSePt4NHD1TAfs/+vcWdZ2IDLVu6uP0f//S/FhO4lXhAU6QyFK0P9N5Ih3jb58PVzCNoVCjr5ctXxarYHOG6NBZvd1CV6tR/8V/8pyHMuAxha6zNtqZAd7+5r/3dX/1f26OPfqOdPH62iNEosffpMABUkMq/8Ru/UdJYnFRnCcfAvOpyft/+feXZeHbR4kVB6e722GPfaY8//p12NkyjLrh1PwlfnYosbLGQa+7OBRr76aefaTffujMo2N3+yB/5xaiFNYWy83GryKLFqZzAfPChB9s999zTdsSOJ7FFWyhwakNc6o4QMb33hS/8s1LA0CPsiOZ0YFeeMe2ChNSphPRaO/rmU9OToaXy83I8/dwLgc5X24/+5I9WB+65956q4GjM5XOxob769W+WBhgLzgZLlS7jxWzK57PPPhPp/HpbtmJVuG+qgh3uES0mkxC+wAfiR1uEMC+an/Cn/+O/NOK+sFQFzEKgWHtFJPGf+OO/FFVwud151x0hxAXhvrPtfGTInLD6mdPnQjML2wOp+IMf+EDbunlzW5x7HvvmtwPlVRGSJyJ7zoYJXk8Hn2+/9Vu/0x7/znej48SzJgqyPGrkwFQGKZAbIFWO3r//Z//U5/tMaI9zGzHz5fEnvheOWFTRE47kmyFaRHn8xKlSrM8EIipEF+yh4ydOViNzw+IL8nvp8hVlhbqGXpeGo195+ZW2NIxFDW3esqVIABSJkS1bNrUttzwwEgljtHR30bnsrISvf/1rkcyTkbrrQw+/HXmyrjyZF2KVqoB8+eAHHy4biRdNQGp0e+hOcF9DLIaPffRj7X0Pva/MZui7/4EHihQE0kj5l19+qT3//PMViiK0+QIFqZ/4xV/+/JrFc9p0hNp4zJI5cZHWbtjS9hw82jZs2toWLeXJRGkGaitXrwtdTcV0nYoluqetD0vPmb+w7psei/seSX02dLcu52+97Y721p79NbM6N3WuXrsu8ipecgbIBDl+4lhwNbdoj5z75f/g/9k+++F7is7/9/LDSoHpzaOXp+cefa64YjwCIciNqukBjk5juS2UV8I2R04H5wz8uEIh3oqFmzqd7jdF/Lqtrg2Heiroke+KWfyJWLahgHbxXNy5xVuC/tVt7MuPvzh9z/KT9cBkBUN7BTqhQw6Fr3ZlirQXdUm74+bwnNdxgzCYHr5JLa5UPaY6RJhzW9nsIxhUnIuRR82YmsPxu6c2lLlTMsl9Po1CYcLwlt3IHL6YRk+H5acix06eu9COnTgfu+t0dN/RKOXX2r/+Z/699j//6j9sF2JjXWQHqSeDqg7nAGSdKoinVX86ytVi4fZrl9vYo4HQHUuPBzoZSUbkczZk+kTglfZPv/yl9q04A88//1IZY5s3bi3vhTeiwqkLpkzCZeuWt3/jT//JtjYWZC86MF7mzoAyPiCfDkZ0CPsTngcntrWxr37v5XToWAm3AZzKuUDjcvD8m//sd9rvfunLMYOvtAsXL5XQI/qXE4Ixzui0LoPkMswtX43M+Vw8ms985uG2ZF5sr7F5bSwKvSdSdAyAkk4ImChTl8+1A2M7e4fuWhZTNT3XIRBBPxcuXmn/h1/+UzFRx0t6j4/PKWuRThNA69K4J+CYZCy6Sw28EehYsHB++4M/+5Ptkx95OB0KvcRsYbow5JQ+T3N61C4iP98OpkOmVzq60nOHzqCf//ov/+U2PjmvBJ5OCZaZGT9w4EDbHxv8jdjYzAq0IkQt3k7BGjFaPHDoQPv13/hCO3HqUjt32bR+Z5iBFNj4UDYUvh8oF4QeWCMhwWmENlHa+R/84y+0//nv/q9BXRqKIXc5pgM9JrQjLHhvLIPt23dUsFSnKseARxK3COEuXDa/vb1rb5s6e779N3/p/1rBewMveyhQMYvF0APdIvDJ6fb21GbSpVN+Z9/ee9T/T3/zC2XEm2+cjrC4kk4tX7a8tPjP/szPtPvuuStaf15buXxJi/VbM6Vz5wqYLYuRFpM19Hf3nfdFNE23qXRYR0oEBCo8Eqhjn2P9knNp2+c4ltSRoUNAL5jFPjIHXDSFTYPbQTYZFWiCGLfH3Iv7EXQ5q6EN1iPUPhglW5w1OkA0TaWeLlLUWR0ZhbxLYukM/PdORe7kokA8O0iGhVmlpcuX6VE1/Nyzz5b7LJDxarxWEz6H4ziIg1fUJM9ImmAhEKhQgv3RpgHNzsgg6/pA+2cn8VlFkL3jWrJLD0HrLEuvpsRS8X6Evf9AOxhPVwcKtRm1WAGIEiEksNhmxQdSNA76Q5mB0Oj3UKpDJcZH45jKyJYsWdzWrFoRVSFiNt7OXIgFGRf5Qnw6IegTMR/OnO3zKEKB22LnSN4SxD8bIj4V7jNtJp/l1Vd2tVOR6oQnelE6+jqE0JUyHXMk1enQtX0sWZMK//yf+z+XqTodls1/5RZ3epuOZ3pHcYiAKC8V2L8U4fm1r32tPffcsxUFIYHZ1YTm7/7u7xaqQOTdCmmuR/nfHF2UYCnWnnlDPoh6/NRP/GjlrMwNp+iAEZLOUtUUMufb336s/c7v/G47KbCVTmhY8MHBQZwfuxz6FZAhi4iWgcjRLSHpHjga14nZxexlKcYrU+2X/vgfqxgmiHgYKtnFPNM1a9YWgT/zzDPFOUvjv7GdiQaOgvkY0nzNujXtozFph9JphzjuZeiYo377j8GfTqb3PvsR2k7Fc9tP/thPtReeea3dHv/tnrtvbUsXz29zR8QrsPXBhx9uO3bsKMSDXI8JbGgb165vjzxyX9C+NHQY6FeDVFNoRWMpOgEgAVJx5Qhlen0pJ+GXYOwH7vLAgw/d3z704Q+0N3a93nbKNclDwjxsG7pJLFLGhSyw7du313Psm9tuu7ViRpRvh0CXN8VAQVt1ZtQxhQWgw9UhNFOSM3rrSuwdgJucEH4Zqw6tWr2kbQ2quOCf+MQnipUFGHAcb0U+Ck2/O26TaNv73ve+SqZ5LAfawmFKoWUkYEvmaS80p1DSAiJglt65ufd8JsMm/aqR5fNf/Vf/lfajP/bZdGxVhY9Nd6lUmE+D3Osnn3oqEv5EEf/vhKt++7d/p1wcQdki3NTtmaF0qF09uvIFChfjxrB1Zt9Ad42hrRDhwtz84Q+8r125eK49/eT3i3bmzOtpRvr++utvlhqppJhAQKc2bd/aVqzY3JYsXVgcO3Sm0JZDJx2+A0BxOdlUJ2dmwvsnFPZjslBJeAkibI4bjWY0KHCuIhESk8yUp8TRMk+i+Ullfr+MRAO4vswevAPtpQMdQrwFHuvkJLVh1L3nOlsSNg/4Lej58Acerkdqmj4udUVTcg2R465748tv3bqlLV60eCbbYl5MDyih10BiqK9/dqgVmQS6pVxBA5W7YTCkfK9jdN6xaeOmkFYMuAjEsxGgIq7oRrSfhldMbe3ds7cmD0X6+foXTQwGYlRFjyl0Oq0ZrNHvoRTK2CUaUvzWQXHB6v3ofEARYbcy0DASRlLPg6IiLkTXkcwCncrNt9wSyKyLwb+63XTLtgpEgKKjSMGg0YtM2HwOANBU/58/Jac2tISOdKRzRceoAnKlAnLNXJpRif8YwDBaIT1xIAc2FvF/8MEHStel1jouC9wHNcXNeeaaUihzG76v+AMM4gLfO2QGgaZSdIP4CDQukFlM6iN9KjTJsHgrtpFohuzVgwcPtt/94hdLJl0wd5z7yhzm4aZAnwEpZJJ2Jv7FP/lnPr91ub73DijjM9kU+T9fQYqSPB0i1tm30zgjDH0RlkePHs21cxkxlTO3VMmD739fpfefOpkOBxDPPvd8BeRXr1kXkRF3KJhQdMhhwOfGl7WJP/Gn/vXPb1nmpA70TgCrDvEeSOBKDTp2tM3L9/mL5keBLm0X0iGB8kJlzl8MoZtyl2lBel+O7wYC+w8civfCDJ5Mp16otO63du+pSccTYQTZrJNz4rNFb56aWpQO/Ukd6jge0KTgHpKWnSzIOWQ7kztvBzU8j0/9yKdLFNx5190x7BfWPZNRpGwnoBWEF/OmWqQWkVHmXlgUPnHqvn0HSn5B75L1N0cQpxK0Qw2gjQJfKpSUZ5IFSrBsx3XkTVBy191316HTL7zwQvvLf+WvhLbi1cZUETtcFWtTaJmGp3BZjwTkxWgDjiaf7FKqOxnr0nHo+Mm2Z/eBMEn8vAJHGqMweQ+i9HrMCSShJbOYMtAhyS4VPI8A5ZH8xb/4F+Pnr82zjPnL7bOf+3R76KEH2uJli2qqyizm2rVrSpKzyysKkj/zezhULguIYwyuAAwQDalsPKM4WbOLl6+Mt/37jrYz5y63YyfOhCv4+QFvQGxki+KXxVdon/+//Ll23333lZr45Cc/0ZaEFo4dPt7Wrl4XVmpteSC0dfOmtnzpkrY6ZsiadGxBUA9qMg5l9lyMbjxy5GDaPd1efOWliI9oe5jAJZLzsDTcdlEeyy6jGZ8cb6++/lpRFyJnBYLgHbEiK2FhxfLQQbzWEPA3v/mNgoK5Whz48Ac/2B584MHQWxeYlDHakg8HgkjAH9oyM6kvhTKpFMxQUQ1HTc6E1bds3NguXbgUbb20CBxLc3ukZUhAIGtEZk2FHYmDSAHjMr2XROx+4sHEDFEA7Xx4mTjqR79FCqmzAmL5Xja17IdDMbgILyx8NiPgKJrNMevD1wdys5KmN4+HSGVhbd+2rUZHct9x512hrxhjGZCwC/WBLs2LsDT5aBKsqpNBPbkzQJKdxSGdgdDBo6fb0VPn2tGTZ9v+o8fanjiAk/HHLse05dqsXb2+ZMXRYycj0Oe0I/k8cfpsW7t+fakIDsELrwStuXbgAOiOFZcF47EC5lRC6OUo2IWB5K233ByaWt7OBkXc8AVRvlEH7fDR48HSiMuYrk89/XTY/VKsvxj0sYeN1OqJn/sDP1+ZW6+/GYcvxGfBTPluEWrPPvNsTUvhNHIJjZk9omIIST1CN6wBHWPKQBPXXPILqLz88svx3/aWcoW+6tCLr75WqRtLYtk9+YOng5rFZYAZ5ZVA4NU8dDgS9/LFqbZpw8aeBpsG7n/g/jK+dNBUlA7w8co+j+R2kDtoyCcvV7imTyIeqdlwZGBQmKXM6EA1WjpqISMxPXnvffeU72WU1gmYVhDpMm3Fi6AWGF9SYGXO8Pl37tjZfvxznys3qBRkmRfhtjDD8kCMnFE/ncigc12E5WjUB/eH4CVYi4ZU8GbQwWJ88vtP1zzXM888FWEYeTM+N1p9Vzjk5nL81m1YG2hcbj948pnQzVh730MfiIV4f/v+D57Ms99tx48eDEqmSlCKAVUWxPLl1TkQknsiwInu2Ev79h6Ioja1fqmyMJRCGVw+9/xzRR/PhC6wKNg9/9Jz7aH3P9jWb1zX5oX4ToboLoS7JkKc6zduaF//xtcrUU/Swcc//vGgOE7hyBY304iT2N9kDE6UD6AttGSWSV6Ae0EQCZCD1aFKywnohVFMssn5OHv6XNv95tuRRVtz02S7EFUyyaCJ4Dx58HA5gw8++FApXskHL770YrE2Ycl6fHvP28XW9Bg5Rf5wiUBvbwy4v/W3fqWugSJCR9R0aOgoNnJ6hn5wyNNPhajTCO/0/e97fzuXzk3nersYIXZuqi2amNcWzZmfDp+uDEDTTFbkfPrTny0ChZK58+aMnMDp0EfPVkZDBk4OkW2cSW3yYtCQA/kUhCYjyC4Er2vWxw4Oel574/W6WO5ObJmpQOvymaiSqfHIrGPtrf37IgLOtTui8X/25/9Au/nW29o/++Lvtl2xFq9MT0WpriyliQR0hqDctXtvlOnFyJsTbZEcgjCM2cb9qcuEoFLOBHBhuVtu2t6OHjnQ1q1e23Zs2x68Hk2lZ3Pz6Yw2HMDfJ0Niy+yN4NRhYeLf+q1/VhEQWh330BsIWUYgFUS7syDQCfYWOcHe6Orpp58qSJrbx71l7BNGvILPf/4/an/4D/18BNZNbUF8M8pWJFW+kaD5dHo/P0bYnNx7ISx6NA0IWH34wx+uWca0W6JC7HFuoLp+3doiYNwl4QC6+hI2+nW81I9BbYrzKXyD7qCzUCaVYv2a1W3ZkgXtNGMqypb153PuQtMCsQLjcEyFa+ZFEOKwCxfOVWPPxVY2r3/nXXelA+fK06AOuObiAKY4ySxYIAhhZDgEVblF0IfGSrnq0H/5n/+n7VJAGPMo4F7Szl+MTolUtcbyrZgaT778Urs4drkdPHGovf7WrpLGKjx69HC7P4L0T/yLv1QEzmQ1Sjkna9etK4UtExmNChcLSrCf5HvPCRY2bNhU87odG0zkoEyHNm9cG8xzQ1pp9U3Ryo8++vU8eLT949/4QvvBD56tDFGe656wMwgwFzRqppoZS6ODAnuKNcngo91NQaAtNhdVtGnTxpL+T3z/+6XHjoVJqB7HZDpWHTpzUniFLX0lcuFC/K032wMP3td+/Td+rf3oj32m/cIv/HzhWW6szGJ2toQCxvstt9xatrgQDbGxJX49txpEQPHOO+5oTzzxRHvj9ddLUKLZzZs2hQnWVidraiE0ReEixOpQea3+AqLJgO35Z5+LUJvfHvnwQ+2WW7e2hYsn2i233xLOORM759YKVjHAvvv44+1734vKCK0sEtwMmjkLf/1v/PeFGlKcBfAjP/Ij6fgtgSB11KElAIYGsToIkn04cuxLjz0//dDaWGzMvPzPFDkW22Q67ozoBimM4PbsPRgBeqV98Xe/nJFbDzI3jdxceSIsR4GHpyJUcdy3Q09H4klQpCX0QtTCx1gfSWBz6JJfRA6B9tTUxfYv/9v/WYcQMJLWNRmSHmPnqViPa9duyAOH2ve++/2yfViL1IB7DgQC3/rWt9p3YnaQ9ps3bS4v4wMfeDh0srndcfvtZfNYjsampmI4nDgRCoVvWA+yCglObH8pRtw4tT+7ALll0nykb3z9m+13f+dLceKOlA+GjU+GWBlbD0ZR3nff/aWvqIwnnvhe+7mf/7myMNEOG2j7ju3F6uiFxL51ZJSBlswrcyU/iKVgqgq5zJu3oPDUnn79yPT6sf11EqeciT9+6mKUbogTLRjly6++3NatW1+pNydOnG67d79Z0pV6AZkjQfN999/fvp4O4SZ5ROti8H/zm98sewqE1IWIxbvPnjoRt9yi0MPxZJe22+68v63ecnMB5f+nSkFoKI8/9/b0++/cNPr1/9/l5b2H222b1hR86r9f+ftfmH7/hz7S1p5/qeQUPalU+DGiAyMiMYfi0zlBMFGXd5TcRpi7x48Y2rk3X6c978vAS/1ZdxBD/nGYpyMO/RhFkSpCrV+e1ja1ly/F4IowhPM9vtb7z3KuGMronutLnfcvn4IzVqPsiQTDFvodAdiW3Pq+9pXfffR/qhrkONy+PLIzZnqvVO/SsTRkAJi9ejjqNO+/AyCn8slx8hwbYbiRXD5//mJJOIOYutSjTL5fiik3MTleFrb7KBZGrGcZKudiay5Np2lGsTgL//XkYhQYY3tAYhrVgZn2q+vVfv7nWAFsTupjXc85Y4AQwsh54huwz8cZhFiBI6uSrWbY1zaWa1w1FpCWnQnmTKb30OvQoMpVqAyA6UCqr1X6HPj5sj90ZGp8sl2M5D0cr0DG3LPPPFempPpsWnEmYnvH9u3lHdBPVAGTkjFuWvLSpfFaAm3dbUufPvGJj7T3P/Rg6u8DnZ92Zhf9UagS5SpldSApM0BKARRGP2BUJnLOD+PpHOD+8bZ3en07dOTELCAtPxdK6jPQZVYGw0PpuR2u9P/mxIentRfMX1T68GIwS8V881uPtSeffKqdjvIV3KThAZaWN0lzIEATQEddIncGIbQDwLInYJWZc+rk2VDl+dR5pK3O9ZMs2rhO1jj95E/+ZLvj1lvyzOncOxEPyWwUmyqIbfkUmJ8jKN/TSAYWnF3ArSj6kpjn2bpewKx/odipC23enAVt99TaAClmt4ekg9y0+GSz3wqHEiAGqlGEdDw8FPx6PgP6rd/67faF3/qtNm/+wgAEhZytFP4lS5aHuuaUFXIq7pzFWlhXnShEqJGqowItspFKi1o5K90ZGasQFZkojsFQ0B3+rOdkp22Il/+v/fK/1BYvzPWJSL08U4AqIPWFsias1AVYs4trECLgw5K+BogxFacuX0wbc9qBsc3t4ACkrwRI96y6kAt9crIAchUmJS9U7CBHdr29t/2F//z/WbEQ5hfLB+Akr4qJHD92DJSLAoUaRBmZayVUQ3kAhs0AxsHBZn/CPio2Ac+mxBZs0MJyMMfQYXivWLEkVHa0PXj/A+2P/5E/3FYtXxZZFbGQserrgtgV+trFRkcvypmRQaEuXqNr5G2F4YZiuqnJXJhoB8Y3twOHjl0F0n1rLsaV7AKx+jQLSvi0C/G+2uU//vP/aSgkMigDEv2ayOfRGEmnQ0kaHY9sIYCRMmBx6tWhToIXa2EjpqNCpnBhANXzZJPnOHkAqB4JBqIYE6Gac5fOFdAnw17Wt30g8uoTH3+kbVy/Mv2Mez7PChxAwkYdueQmTYx61MlRHChqNtcAkqmy6QBpX9sUIMUrch673RsgCZTXfTlbj1Vfe6KkjiL/g/Hz/8v/5q+11954KyxxpmxyyxnLk0Dq6dT5C5FXYbGqKweAWLLI5l4b19tWNbSaTgIeCiGXAIctXnsPZIAcCs6q2CWNRvOQgUtXLKuwo2Dbd7/zvQB7Yfvspz/WfvqnfzysHXGRYaAS9aNGyBR2pH19olpjKyrL0TXrqARIEiwuXclYw24HYtYXM7I7AENnh2P2tClo16BT4d/5u7/a3t69p3xEsQXygg+wILa7IAdgApypDgNyDcUA+p133VmBO0G4+XFsJmibtKuT2LBUe6hZm2L4ZuWlLYkcAlBH2HixyqUAiZr+5Cc/1nbu3N6WLFveUkOcY/PVoZwCUKck8bOimIypNFk+h/HOFiUzRz3XEewen+3R7740fe/qyKTKEBmRXt3UIc1To8I5SH/hP/sL7eVde9uFy+lwKkNFUpw8xteV9GVQ8xdY5nI+AFpWA+PJCeysWWOjhy4byDcPmjcSYlcHVhAqw65KJReFBavTOp9zNnibXytzxVVMTS9vH37k/e3mWy2InBs2jGwjawIAfVDUPYytFEF962UQ3gBYFmzY/1IM30NjW9vb+w6kthTTjusWyRZhI0R25F7QVIoc85Agk0yUZ595ph2J48brE58JA1euxSD8sKZEI3UAAi1FIJM7qIXcAewLAaQtq0ymmEs15ejg2KEaGDQRTMAbkHodMB3s1FjmR6uSU5P5bWOMnTu3FgAmw/aVARrKdv8wpoJUCoBUpaPDR2e9nFdx7rdK6+zYsnYyIqVDImXgz+oICnJu1nE2AOIi33uvRKYF7WS0CyDs33+wHT2e76FCWx2duXiuFhicPsU6XtBWLF9ZbKcrBw7ur9ikkLGwn+cJUoEJsW6a0TrLpUvDOpdQW5BTubrRfBn4mTPnUo+QwCjhLoOeCttJfNCPc3HJPYeau6IYINHHMLDTMFaHC+or4KeYLJ+7YEnJMYWc9GwZk/etjbUd67Z8sTReFaQMnwSpmDrt89gTT7W/9Ff+atu3d3+wqnJhuu7j6dKZk7He81dYjrBfFpW9PGra/J4IzcL5fV0UwDBK3SfVDTDFv6wdZgmbtEJpWEc/BPa4Kuej3U4es3PE5YrDLlu2pG3ZvKH96X/9l9um2E9ze5dnSgfY1TLbUFaGMQ7F8jx+3/7pje3N3fuustuGxSYi49MEqsX79Vx/WAIqQWyQNMPq1evaHbff1p566slgLoANWZueWbLYaskeVdQwgBLaZJLsNZOlZQwGlEMEG+Wwo15++ZVK3njhhefbnr09mZo8IVcGxaIwTC3Yn5M2BCqlQcjToQQOHTpQ7stkvmvfGPqno1MRTunjG85357qEfVFoTI3INc2dmV7SzsbEmWE3BUh6X/zXAaQC4Td+FjJmRS9etKDde89d7b/8z/9CsxoccMmz03E1yAeY514ACO1mhpmlbSG3QBJWEbRCTc8+91yF7ci6vXv2jOTV+bpHpoIOkU+0lfs9f9POnfm0zHRlTcRYx0ZufupTn+qBhuuK5ytikWFhn6L4WQcAXc+GA/spRUn/0p/6M59fvyhCbkSWhHwHFLbzPUYeY2yGbHnO07Vucef2m9qyyJ277rg3v1e1jRu2RJacK6NuKhheumRhLXJiBG7ZvLmtCcBRF0H+8ksvl4zijhgs1mQ/TYQ6UJAMZbOdplDJQyloZjWnc+2223bmHkC0F+aqtirXP/2ZH2mLl85rE4HUbFiVnO0D6UAZAcTnbOAoPs1wACZKkphcV75SJkAc3JHFTf6AkQqVATgd8rkemWk/J7uBnDt3qf3ar/2T9k/+yReCzXjoEerTY6bVxtstN99SyTOvvfZ6ObkmCHQYldZa3mCYY8wR9tsEA7fkylhf56DD7hHgxbp9OmW87di2te2IJtu16/XIxcPRkpfK9vqlP/GHcu+iNm+UYzUUgBioZvgNJqXNUpyfDaQMo0hk3+WN0byDCYCSFmdgwT5bwRyAhYVTHEB/SDV/ZUaoK5qmyDY/Chi88siV8UmrGneXxqLGP/fZz5aXf9POmypDREpV7wxM9wRrU34oEpVYA/hQZIpFrCbtxXjYSxLysddDDz7YNm7c0Hbu2J72p9oLL77Qjh0VBVhcvt69990RSlsYQ4oB2KnjRsdQBsANwHPJ9anULVJxbnxpzXnUE3y3+9eeiX0h6MZanVuWa99WsWNzBto5ePiYfwrwcp5tI8Hkm995rD3xxA8i6O2+Oq9nhYcCAEBYwmzO0CmUol5mgHlUCgMVSRHcE3UuGs9UUGyGwqA1E2DuAqEvX764bKJlS1dHFCyqqP7/4V/+F9rmzWvavBkjpg96AMJQZgNKcX0223GyEMGBK+tjTB66CqR7V51t8+NJU48VYUy9NSAPRAYoQyWp0q86pwhm1fmcwj5vvml/nLO1pS1bZzKDZ+v0DC0Jnzk3EUQEcKY/SoOFxve8/XZ75dVXm61A1MeQlGUqLYRjXebCaEKpz+OsbRvXkYEXY1ZMtn/33/s34+SubtNB2v+Woq3ZZU5MlBMn4gXM29527d4/y5gkxDKAQZihoPos1UhGXD3YEAY7HKxtjuOcnF8VM8EEEfdCKOW5Z59p3338u6W2dYZ/VpGCfOfrcU/YRCY6LbbhtGJv7dNyqMcmQ8InzA1O9ZLYRbTmWIxIm3ukm7WxBxeIpf3DSiF1ONKP2b+1ayuLglvEilJAQjHz5lq9eDnYZnPQCIJWkncEviJEhQ8ipyYidyoIp/IRAvwWFyrXpOqa2x5630Px/O+JZ/7TtZ8Gl8aEPtYDaB1CGbXopyjqVFEtO4j8kUgmgMc2U6e4kjbKrgrwUJdrtkxkGnzwgx8suYcqq0+BXI9X9WyW0pwDEZRIGZ0Py5YJMDoQC6N22PJOmaEky4k7lXTWGPZSq6NCIBoQO+5aR2ODUabxDrTOrq4xFm3hyT7h28nxIdylIxs0WSTGw74RGx8One5s1RdY0my04n333pvPrgDYX6KgFQnNd2x55513BbDsqww2/aEtiQ0yERGQMV22djnqEyUPEYGZI/fMLvrfKSkXyvkcPRA664KPXMo5ZWCtqtiJXJ4BDCwU0DppTV++FB90ut2yY1tbmkEsXx6sL1nULgZI5Nv5czZpOtUO7D9UM+VWv+8/IJ97Tzty9GDVg0oYi+Z1sbKVXwBM1s2ZmBfAcGUWtPMXT7Zbb9+Re5e1RQEgV+VKhPu8AGcuJABURinEW2HeGeQGmZA7+l0DyhH1VGMBnDqVMqKk0a9RKZIc8WcNPp8D1VxzHpDy/brHq3HkbMM8rCgSIPKIVfpiiLFiPRQA2wMWdQwQbZbX3ReRhAslIwjwO+64vRI1JiMasBuEKVhYrNzGV+6rYdXABWUMuKyCOtBAb+8qJf2wMgJS4Ce7f3SwsCtkwN3IQVbRSH0VSaey+gOk/BHC9X10ACB2EVms3+kw61kOGH7f/fbu9tJLL5W6d037ZIkB9J3cuhUuCU3Wbu1Y8uZbpQAslhVSIZekXwn87dyxoz4LsBEZl1LRWNqP0IlvMB2HVQwqiiL9upz+F0ICHOzX270KKP0ttsx1Y1NKfP+LcXA3Lw/1pEJYzrDcXd+VPvhOnjUoun52qetXD6OthvNdZ+x8AjhCsz2MYnOR0xXFJLDJIDMh1XqeAaiey9j3bDMQglx9qG9b2PimnTuKEvYGkDazPHzwUHvyyR9UrmOxUCh5TliVnOUdMHylSOvPiDJmFS2PjvSbkqh+Tyxrx46PJie//J0Xpz+4LfxaMCesDLS+Vhkg3ckUdY2XrSISWUGxnINZJEwgM/wMgJybyjUZXLD+6uu7at8HFrTdOM7nfMiuTACJ6RzaMxG+Z06dKzlZJW3Z/EJ6kbjTEhtPz2V2TFVMSva0zTA2b9lcLMh1uZA6aMx0qKiLuSDObkON9evXtvWr+44egnIMUn0uAa69jGFyHu032fZfXtdej81XQBJPenjrVSANqzSG8g4gZWAsZJjWGfYMYBHs5IedHqllTqvZlJOhGgL1jBmUDICddSpAFkQDvBdffCn39ImGPfv3t+kpdlLXmGSUiIEgmAEXG583v7e48oZlIZnH47Koa/XqVW3xgkXtQFgSpQIuS17aiz7KXlqY3xXViN1Fw8rRqmvpMwRs2Li29uY8ObG1vbZr98h3C7ttXBwrOL4bFdqBhGI6W1VnA2Gfzr8eh1WMR+YatY5d+F1YAzgB0P18Nal0Gnfe1Ddt5QdfyxsuZLnZ0sn29pKHNoUimAIoqcIqUU3kYO/X5RLkBqQvKFAQD6IYnAS4mRXtsoE4zuSLJMkqGc7pIONitN/pIIy3L41Zv85FfppgsGfk/r0H2qHDR9uSdTvbqWjTgoKcskd2zGkT09Y1B4vBtEEx9MgSZj9hzJolTJFmv2+8ZMVtt95W9o0OiTIKg2A/A8FqWGrOnHkVzLJyr7L3cv4v/IX/vC2O9Wy13XPPv9je2LWrrc1A3/fAfRU/p7EMVj1+24IKIux4aGICpXBN9IGfR5qyzc6fPV+U/Gbq87wymBQoCGUBtHsYvtIPtWHQxj0vVGyrtA/+1C+1g4ePdRlW13OVnwXc2IiAlWponu3QweP5fSK/T0VgzW37D55o5zP2k6fOt63bb24LFy+taW+rrg4fP1YTlZL3UKRWL4Yl2E5zYxIsjH0jCvkf/4f/YfvYxz9eLEOOYGGUBIAvPv98zIUV7ZadN7XVObcx1PKRD3+49ohbmfNzQl0b1q1pmzesb0sWhUXy23aQGwOgbaFE0oVpMTd2EyqxMdklnj3KST/kDmPZc+dOxye0BVvPKb5w0dsh9mYMR2rRV4cNMZRCu62ZH+EVcma18urNnnYVGf+KPInPJPGT0L2MlYIBNpJtRmDY4GgZMkPcGeXJ1QOksrxTF7aUPP/bv/27tb3bG2+8GTlysG3dvLUSnQXXLHc6HwoR2/72Y4/VeipsRFDzBXvEc3FlpbgmDIMfuESsd9S1es3aMhpFF7B9eQT5kxUpBEIcuE/fUBqA8iHJN9TFh8TWO+98uFaUFCWRMwSsTliHpQLGn0rIHnvYqQzPGrz7JwIMO0TGvm3jEX7sHoIaOSN9GgMWuCfUvUF4bv269e2nfvqnKpuSoHbeQF6JTHr++RfKHgIUVvZ9992b5xeV0O0JFH3HXc9BkFiVDHGZmpJthWtEMoWYmSuEvn4zYLkn3fWR1j6n6nVO2+Ja7KwjkWEmXW0gYXIUIygzJgNIii93QEVjBFDkCh9Ig3U+lbFZqHiZHTu2cjuWtKkAVBanFQ02ejcYGklCtvtREHVd/B/59niMQvt+2ifUYiXCV1Lm+9//vnZ7rGoxdRRlKzMxKAC33JkqD96KKnwhL0UVDFAurmxRqt5eWFZy+U6Tsu3cazw2jWO61BHq1wYlgr35gRIxyFoKqcMoBOGDdps+fbAcRrLH6fNRwzLOxuLwXsh32+rtP3yorYiKFTGgSteu7XuSgv5zzz3X7o7Xzz5as3Z9qGsynboUVjwbVos2Q1HRHGfPSbCA2c42XnRg/cCZ06cqnnRg/4GYCpcCqPW1lpKAFb+2aOp0BrQuVHVrqBCFYkEgY6Gb6JSCjUpEO8XBvfqEv7gkgxdtXblieSHxTZsjxk6ioCreHmpCFMSIgOLxGJAyah/+xE+UyTJDSbWo4eiJ9mrU+6tUewZPm2GhfRFm1hXUPm549wKKmqrv3/rWN2sG9qd+8qeKeraGusio7ozGPso9pqTEr2XaP/nkk+37P/h+BdEYh5K5li5Z2u6///56t4aBbox/9uKLz5V84/JARFnmoWrnemiXBW4RNKqwU3Z/oRENhq1NGKB8xWwK7VYh3nvvrZwEMlZeVFnXQaw+YlXyi0mBW+wvrcwI7r2vPx/MHc3grao9Fk2zvPiWu/C1r381HQp7xRUoKkonqXnW8x1pUIyboahyJoLc9vMXbXfSd74hO8QOTEBaHbAwLEq2kH8WVAvV2mCmC9CpWnsoREJp3HzTzmJHqecGjyxXxHIm9xiX2IY2c42WFFXQDw60hbjEBCCKD2F1SLQBMiAA9tvxI227qa+QCNGEu5zqD4aS2FEzlGTR9WtxG+xSyjHFGhZJfvFLj0aIXgkr2dA4DYQc4+PXTt/eC7I2HT4bX2xX5Mtzzzzb3nxjV7sUJbBmxeoSuDft2BlyX9xu3nFTezuAsETn2WefKxbjy33kIx+t+TILlCz9MvDKPUL20TKVRxRqMpfHqARcVMM1IvRRGaEOGBW9DIXTpBSOOJakU1rOIs0PfvBD4Yg3aaq2ZfOWsq8s3GPgcqlY7t95/PECGDlKHmmvAymdsMmkxmxbbg7/u49/v+3bc7C88E9+8pO1Ji23lXZgJixbtipq1rrHs+3Lj34tmLZ8elG78857a8dy082rIwMWBYtTF6bakUNH2oUzEcAbNrfPfPqztcprSewrSaePffs7YcOng9W9ZWLs2Loxds+6uDen2sYNzIeptjyURQNPpRNYvZsgPcBmYzE5mc5R4wS72WD+Zd8wTNhXcsb+WqXIjnvhxZdDNYva3r37QznME6w8r1jU9P3q1WvBssoMJQVoJXeQq8q8+ubr3/hG5TVaI/6Nb3y9NgRG2lSnCKHG//E//o3yfajr90U70UxmUcYiQM9dipsSgbl204b8nmw33XFbe/mN12qRhXeVyT2SgYKNLVj+9Gc+XWFYmbjsJOdpJHICGxDKWEacm7+I5WkgrKUvKAGVGRtfjiffNfWZUukcaDJIHiaZZtEHxdDzDWIk5zfK9dveCihSmQFS12zBdiBPPVvzgHLsU/93f/VX2+233zGKN4s2xe24dK49+tUv16afH/7Yh6Mt5qdD0vY6S1DdldiZ+72PY5VpoZA1m2br1u0xBnfUKiW2jfVdX/7yl9tv/uYXSkZ5ljDXXjnToV5BfsjAIiYZmBwohkCnrofCdCBLGYVUvDEQzNiY0vid3/7teBEHCtAUDha1gkrkEwLINmaLhSU+lQISbDDQdIA6RZqEF4gPL77xEO3A3lgwd0G7ePZSWGpzu+O2O2Pu5t/FKwFChN7FmP9n4oZE1V+JD3UF+Z+baoff3tf+2a//Rtv9ymvtpRee6xOLcVC1a88ra/Q/FbbeHFnBw0epqKU2MI2AJWgZsjpuI1zUtShmgP4Aljk+Vjatpd+cW0h3nSBnRVt6rw4ixPJD9/DbIAZwyCf+orc3oqhSFCkdSAG3GNK8XHg7WF20eHms35drJ9XzFy61A9E+HL7z0T7xgqtihLguvpOMkrHw9FJTQafPt3lTAfnZCLyp+W36/ESEuNWwwiQX2so4o/J7P/rJH2kPPvT+dHplJUm9Hg/+qaefbU9G8L8Uv+6p516suNKVCGeCXk63l5WtW7Oi3rBGJlqkhcVqJ/P0iwcAiUwWbwc5fvJMLUq3rQi7a8Jrca6MtSXLV8W+W9MeeeSRsORDAfZkuz2GLMpk70nGpwQAyDUsXUDCeyqHrbJML5yJczge1lgXzJxst956c4UubKEdmRls2PbvVFmotIvnxWa4Mqal8T25xDjznQsxnkF8N88z5H7913+9PfqVrxQ1oVysJEPXoq+Pf+IT7Wd/9qcLkzrIFtNhNswytk5YiDBmi4kakCmDq0QjkScoiPhgTugTahWPwoLYDiszCTxjzdigtABK/AnRuFbx+xDTjJ30zS/9k5wwWXix/Yf//r/T/tS//EttXSD+0ovPtwcfuL/cj52RIyfCIqaavYogVUXm9CkXQlWd2EF4xH4/BShx8yAgSCxgrohg37xlW62dZ+NURm4oTOdeefnl8gHfiu2yMoYmdpDvtCbXef8VuwpyDh85VvKO7COvCAxv1aF0CHrXtYUqyjfM92G+rwKDAQwb75VXXylgVZ5C5CVgA5A6se/HP/ezZUoUkH7pX/nTn3/8a78d1pmqN5/8yX/pj7Z5kscnxyvIfkBmRahHQ2dP8+nsgNGXq/c3WMSNiQoVu6ZdHJI/bauAklZEff8g2PpKjFJO5Ou73iyL3IAE9Qlfhiahu3HDxlICKFdQz/tOycT+0p04xGHvYv9QE8TQXgbGphKNVNeSJctKU5NV1Zc8AzjypGxICKC8AeFcmprmFBkg0wT3bLNv4uJjn/u5YudOSQHSk9/43fZ//OU/2X7h53+2LbA2IxA0bZ2xhr/yPSrcjgbkw+Xpy23/oX1t/sJUtiC+XeyYces7FsWBnQhlzU33AuQzcV8m5k20XeLakT38LUIVa9nMyYt9TDxyKPsek+TBsdo0jAYTmjG9JDneNgBXxIZC/uejHOwcZL93hiJAYa8ygiPovVVWQtht8fG4UpCEFVErNoJclFiiIH/yMk0chOYD8B49QJ0f/fRPR/7GNRuAtHP94vbIw+9vC0N6VgYhvZqvj60B2t5ZgfQM9NnnXsoATsfdCGWdvRAsnmq73tjdXoiw994w2wMImdrGlhx4Y9db7bHHHys7hCDmJ5rD13HAEQFlenAy+W/MCl48Fc0S9q6xNcH63DjVZlIAnAVOfdsbivvBUTVlRUO/8ELfUZsg3h0ZiHoIF6ZGhlSUJaIAWIxjgOMso07KAFsD4sd/9OerX0Uowrf3rZ8OUCzlGosC65B0UIJRfPWyKny7aPGS9vwLr6bBA7WK1vzYwx98uIJfWFUC6cljB4I1+yVuK8fx7PmLtbmeTBCKwRJz7KVjZJgBYsO9e/cUOy9aHhsp161/3rZlc9V/3z33hhXG2vef+H57MWaEfnU2Ox4kvBE2C/usXhXErU2dxgLB3dUABJtrEfI0oxAwpYDyUGhZ76kPcJg+/EJC/N//z/77igLMAOn+DXivr3erkyAzApJpIZ3YHxL/+je+2e6+555gbX77B//gH9ReRNwWPhI+58AuX7ywAyvPoMRvP/7dWsB70dbkQicZgAiATqfqGpA4j3gQ2WfD6Ue/+KVSxZZt/fwf/LkC3le+8qV6l+Sc+YuLDTxsMABP5gC46MJLL70S4/e2sodQjGL22MAYr+wvMyvkIW3HpSHLAJVM4hf6/m/9J3/lWiA9uCEshoIuhzfHWUGFK5dLeHl/94UMkuRfvGJJO3W2v0Hq7nvuLiva1Eyp4gDl5OlzFVm057o5s+889t0yG1jc5akf7XvbEsZe2iSRnlMrfoSNIMDidAP443/8l2q/UlGACi2HCtJYtcXsIPyxtNCvpAzWtnQdssiuMtjHtkmnIgK6xjteCNI2QDEyaVfblqqLnOJTEOK//B/8P0JdnXA6Ja2L8L0iZBvBxYQuICl9g4xTp8xhefvQ4nbo+NH27At9gxd+k109dYCnjeK8g4fNZcczHvV3vxe23LOvqAj1yLuWo02jMAFuuvmmAhS7hHzaFxny+HceLzX9b/zZP1sDZR4Qzrui8Y6GwmgtfaPOYR7QUB4Z98D9D5QJ8rWvfT33TdYCfFQntMy2K+5InWwwLIt6ONZkYuU9xZfy3B/8V/7D64C09nzPvg2QrBwkMFWQnucmgLqYiiy4mdfORMPtior9yEc+UhRBVVPpfC4J6ZVXHYqTqsNvQuKLFi4ZaaALEfqHS3jzmXj03BPyqM/Sxl+Lhvl+5J1F/h/96EfL0PMCEdgteZL+qL9ssvw2CEDifghBA6rfqNuuciiSwhG9FDUwQ8OsIItQIWrvOQmhoQDzbLjE6oTP/cK/Fk06MgHuvveBz6+5KW7C2In86lixBVnPVzLvFd8umIN1+wdNp8JjYSWWLQd4f+wob6X7zGc/V4IQfzMEbbKt07ZcIM8A1IAr2y2DBHQU60XNO3fujGxYU9e8REJiPFknA+7b3/p2mQTuZ/jZsYUFbtcDOd3i52wk75kUkcQ6z7/wfMlH8gYwjYHiGd6VC0gnwnp7oni814bmJc+wH5YF6Ac+8mPtiW/8dl/NPZS/9N/9renb7rinqGh2IU+GUtQ1KgTmUPrp0bVZtaJCmuRGpdc16+Z3KbPbnF2urffqPbP7cu2jV39cP8bZxUTo1778W+2/+a/+s2ue/t/L76X80y/89qMnL8ei+N/LNDA8+uij20eg6fT39379t6Yf+eTn2qWzJ9uiC3tj5PW5/zbRNyUYrx0hYjPRIjETUofH6tNxPTvYO7+muOuHf7zq/p3lFeXdrynqzzHUdUXSmPpyL1FabaWu4W/adfXknuqbfqb49JuWHX4P52YX9QmfWPbBIY9R0+bG5CHA2U1XojTmbbqzrZ4/FrvsKxGLn/xK1fDkq4em144faXMv2/xdYKur1bJ9SuobYe9UPupnulqa60alBlKddXOezyDVYNusMS9pvc7EqCoByLm0YdVDquhX68HUkvMFBD/qthGQoq3UUBl46WsBKRUyLmnD+nGDwtzwPKt/QTTqiYMHCviiIDX3Nv+WtnTlkrZmQWr9O//rP/ofPTRniqbR2T7wAsi7lOqgvxvek5YAL/9Ct3RqDXQsAPIdoKxKhE2H96h4n5xjKof1KZdjhvTrbDYAHo5e/Y1L70sB7j36V7EtVDa6h4+m8NFoVs+w346/8mgc597Y+PHjJ/+ECyxNBztBASyq01HYGhrMZQacCs18alCoAdWhrtKERYXm2flDjLYeYzJQ8Jsei40T4FwMVFJ934I194lgHj5+MubDqdgngmjxpXJNxNSMBkrprBuqG/XX99nAqO85fI6GMlMAiEmj/1IFUY3xnYm5wiQZxqpORi3jt577K3/jb01/5FM/3tZdfKUq7o30xjStY4wuD9aRP5XNlFFHetymz+p6awqPmqHH6j537kI12sMTPeNNPepmpbPCPf+lL3+5Pf7dJ2ITXYqNtaXdFr/toQfvj02zpM2fK8PtQnwwWf+CwL10NhzJnvrXx1DyiNBJ/+paSrFYfctzAYaAXGX/BpsF9PQfmwqbvBw3bNkdn2u3b148dkMgMdOVoXEPKgOQZssiskADHM75GeyFXJuI78VHeuXlVyvVr177mfNCqYSj2VmzsvzACmqlU2ZnhFfM342Pzw1glgXQ53Lv0vZH/oVfaKuWL62QsfiSZI2hdEHdqelqX0dAGp1zKIAkViSmhZoYyJI8jHMoJW7ye3fcqPk7P/HuQNL5qrj+9YZnUxLID0VnnMvFYOJKe/mN19s3Hn88Vuyeoqq9e2yb2+fZWdX2D9BJFi5fSZiEu1IsEEq7eEGS6qW2cIHZkdFqpGjLH/uxz8azv7UtWdjfozG7jGBQgxW9HPItB2E+G0j+TGSgXpRek5m5XHIqh7i40R2S4bblkWuBtH7q1RqoMntdhTIIc5dFEf0Sd/Gi2XMX+p72Fv598ctfaQePHKotOvhjpoOoVgtyuAjiSQDPmZyiVSLLeO9YbfWqVRVh1JSMOzGdy1emykU4uH9fBeHsK2DayZLWaamLU+cCMElZ8RPjYdnuVa4USujAwnI5NDoqAyE4zPASHfXbPfknfi98+9abb7e5N33yOkq69EpvLNCe7YZcX0rAU+mhplNnTrfnn3+xPeN49tkCIoDVDvHhb7+FPvhBDglXgNZZdLr8Ks4l1iQkRR11mAws2ZD2JIry2HOhBr5z2472kQ9/pN111842dTHstyxefdqbHJtTgMog6P/8kyEcjhhRz0zJV8ADnD4LfK3gv3wlJsDEnPbW7rDbCEjX0C0qwQozrGWUIb6BFB1YEbnvO7C//Vd/8S+1/+Xv//32gx/8oGQNB1bGBm/evskopRIX8pvjSQuiSuET0+c6JyfTs5xL63Gl4fktkG9WdSjGYcm9LN3/5e/9avvmN75Za29pRNwfK7na6v0OOY6+X18IegKbIilNPgt+Cqd+oK6hjBu0UnInrdFKs4GkotlAQmWHjxxtf+O//5vt8FHvRKHmL1aeIkAItukgdvKstiqeHe9fkhZWMxssPUf2vrwDoQvUQiGILGhHPArAxMHVZa6+x7dDWTF2n/jBU23/wcPpt+hml5mh8aC0mwX5l6OLidmFjGK6kEtuuobKUlAg4V6acVRmKKkWzCDN64/8VeZY/qjL4yePt3/8m7/Zng2LmQSgnUxCHjl6rC1euqLNjU0jClhRvgyu4j0ZtA2JCXJTyiYkAUbiqdwkU9PiS9ogwGkcz5F7kEZW9VfPeSPKnHrLvInJ733/qXb23FT6kCczJjIMEIpV9R1AYDHFbxQysD6PoAv4ujxTtMs8wKpD6UDKnSWLfNYRihmOQJaMQJ5Y5GAG9Ttf/OJoRnRhO3nmVJ6drMQqL3a3J5sFMw7xH5HKmnNPx8SEqGxyC7VgbdqNrOoatRumZj2QO4owMJ8GpB+ErWltbT75g2fawcNHQztyIgmGUIYRFRf10aOooRSiIS1/6qpz13Gk38Vqs4A39t/9j786/aGP/2jbNv7W6NTopmtKqs/DMPRPvvCF9lf/xv/UNm7cXMLW9LWl73ulsWSAcq0ZBQJvWMigSxalFvUKdrGRKp8oz+o4GeVeGORvYQesZ6YDuwEsi1g0cuqy9ScxGQLodmWi3XrTjvbhRx5uD913Z5u/oANe3pS+QrzRFgLyHaL0WWiWCYBSIWF2sVUZuXTw8PE2tulDXbsNQNo+sXt023VAyldyhraCfSut/+Jf/u8q2F6Tg8FqvQEtLGHGRCfGRpa3jogpm6ZW6j3zEegbAiRxcTLDbLBBGNSwvF3HAWZGJpFzKUVR4QLvrTt54lR76blXApCxdtetN7Vf/IWfabfeti0DF8QHKPKzs9xsIBEDMA4QlWNFgKetoQzaDZDaxg++U7vNLl34RQimAil20lyoaqre9swnQinUJ9vk3OlzwepYZbSlO+nQeE0aVH5ABm924oEHHmjeKuElRZs3bYitM68MwxUWHS+KFox9YmJ0/jzT5DYulrRFU5p8MO1soNNFlVYhLVuyrJLdDfB8+mfBjHi0LYs4qMSEfpgQACCyjcVP9nKPnAN8VDu7lGz2afvGUZkBUgfK9QfH3XYbS8oyNeNpqgd2azfAYgULk+cHOLE90igSRnH4vgfZLTo+W+wlF3v1aktGAc8gujaBjNqVK9LFoMkfsqM0btonP2g7Rm6f1zeZONG2BUhWG0hfPnsxFJJ2q6SqLlOvOsMG43u+9HuMLef1E+cMh2fypc4PpWq9CpQbHAGCaRoDfuWVlyuFrtR7WEJSgaC7Txlug/YwQBqJiQ/zBs2vM2tCayB/gEz11QZBrnBg1et5EwbOyw+gLSWhcobJL+2gahkn3pI+ZKgMQDXQYdCopfoLIPldYBrGpgMFk6v3Y0/g8X0oNwbSCNpVSQpNJlPe9IzZBMmXJWQzYI1jyVRfnQQAKcFkkd8lwKPWzbPZ5t1kpGd48ixeB4CYYq6ZlKhxuZnSlxmnzAP3AD5hfi731a6noWKzq9jDDA2DFfUUu4wG6JMs7ek3I8u6xsiW6sdAWLNLB9Z1QBqKzsPSIDgBC++iJppFMoI6AQIbeftIvROI65BnUItrhDZgYDNJDZI65Smyf/pE58mao1OfwTIVvDFHzrepIQ6vc6bNaThGJAAWMPUh/VFO5x5O8rAGjhLRd7IIpZJDohNmVRyuOQ/BwwFQXS51IJYYyCdZNpRrgNTZMB0YUZCiQ7SEpCa5jObsAU+2GUrT8KDmNQpIZBiMdhkSFgwlAQJX42isdVQBkMdCESY1hy3M6s2paQ+CdAMlOmpgOdL76gv0FVsYZPpYqj3U3TUaNr5qX12lBwUVGV99raOG6hiVEQ22MdbpqIyANOuuG5QhWGYABiKdTqICqrDIBgVR5QYHSF5xhbKwS7e8+xIr6t0ugKxsVGFg2JFPxl+TMGrOy6Bhk0nRnd1uRXd2jm0VC5ugp8UMxVaKxAAkoXz9oJFrsLPYRimYBDLD8c5y7f1KAen6iq4pueQ64bc6do6Omk7GGoBGgBqogbiP/JAszmBjOEqxYUHDsDyiytpPXZ7BOh0YfdsgKci2eO/z/LFZch92IPhRibZdC4N0gI3uQ6mArw1yUr8Ypyj++uLaNTLphxCIMsNuOltqk+DzezhSh5df2VNy5/Ydpc0qy//ShaIEAIv+b+enopEuWNdqUDYHTifSh4vnJacHIOfPBoBniw3IKlpMAoPYuKxZg7c3CerQLbkHc2JazJ0rtBJDM5R69kx3awAUFdCGZ8/YtSKPXA4gx6xXsaq877dNmQylxocdg0z1DQdZ2xHcQWEXMDmeOGcoeW4GTu9aCkMZDA3yqU98ooSyjaHmz52I5+9tFelMgAknEZHdcIuqNgiCs6KA6byOwy5bxz2eYBKgKHkGlAFAWXmkLQAj+wTw2GlsNgJdQpY5fK8RloP00ksvx0I+XECsfhQrjT4N4D1KB+NVYF4IBaJMrDuUHw6hFE0NacEWzDx4330FNBUaIF/NXePkVgBApgxHYT52lBXdopAK1rFyiYMsvGLV46233VbsJfGCoWqZlaUVT3z/ifbyyy9VbEk0gjaUSylV0GEXQa6Ql0F73XFnp6tHQes9CsDPvr/bgGTeVdD8HoCErC1LEKzq4dSPfvTDlXS6SBg1bMNSBqhSCDkGIVuTm2nscvypLVs2l4ySAuMc8gc8FMSPI9tovyd+8ERl6wupUP+MQXKGuSCagE1r6ivIQIXOS/6SUSJGdSnuzbUy573LbMPTge2tTKcAhjIDJDfgTR03wBpI/kCWkDZ4A6LV7ov/9bGPfChGo/m2XEhn+Fu1nWLqYj91IPQ1ZbJfsQ8PnUzSCceAuddee7Wo5qVQzNkYjyUX8zyWHOwzqt/zZd/kO2AzQIcIA49A0qp7+oBH8nX0OYO4jMvYhmOgpDxSvz3b5eJsILk6U/g6/XMoGhGmwDpDEtaSyIxf/MVfyF1XSogvXrywNsX0DkZvBydzNKwez2sUcAHPjAjrF3AIfplrXg8sk9+iGPKAeYCtWOpMB4BW30CJDip+WTRhB3TfvwAL+309g9W568Y1FIQAML2vo+/D56j8UHaDNdlnFhkDFuoQkLcW9rOf/Uz8p4s9snjyeJEuDQkYljcYDAoij9hSxWqhVuYBqjQ4ckWUkhXOpmKEcmaLCmOMupcNJgELZZmf4yyborLuH8sxXge2BZBrQQFAHWkDsK5+7xQ0AGcAzHBuKOM9seG9SugljZADvndvvbspNjTYsHFj275ta/v4xz5WqYAVzg0lKYC5cFEHEOrhhNogQQIoCrGmrPKwD3vnnKmc/j6AWsqQZ/TW1mXW0KFEWm9iTGb/ikoGVYdccdEFie3FJlfHVqXYKZ8DoFyfDZQbH2hnFpBGn/2UCgOM2kcpBtJwiOtYQqEPZlUnJ6ba3Mkr9crKe+66u/30j/90uzI12W7Zfle79aZb2+qVSwKYifhWx9rihfMjZKNSw5pLwpZkByqjobg6lmnJaTSrO0QMGIJMB0BDne5nHqAWFD0WJ3jzplVt40b5lQZue+u4S2ViGUkfIKBU1CEdn63SlWsB0ov72X1liM4innEYVgbyK2hfU/LbudF5FTtXCRGhGpmuX/7yV9u3vvGtWqXNF9u8ZWO74/Zb2/ve92Ddi80IVEEvLMa5VZuXVXpeDqNtW+V+m5JiocttlGaMUoVYUBP1yQ26OcjZvnNrqGlN2DkWOrcpWg3ArtdWveS7v5nfvVz/W+mj68dQZsBoC47huHG5WuEARypePEd4Y/WaVbWN4ZJli8uPsubDtDbq4O9hV8JV61hVtFIQzznf1aXTWNFeucK8WI/GtQ4F8sonzP0dOMtKNlkrW1uVBfsFjBFwrjlCXTc8n2PWsKrkbJ23+mAos4DU7YoeNnCUrT/6PvzOPcz1VGLgWAX2b7/9lmB9VQa2rO23ZDN+GVYRMWAfGRB2YXET3ADHFLAOloHJPbn1lltrZvbmnTuKUiSoE84sdw6xMIs5OUJ9XQDJaAR4eddknkU314mSKgUMJ/0bAWb28Y6Sc6hxdkX1280gR9BaOsWWMIjCfEqFLlLcV3bKWDe2AGzR4gXtx37ic9EsK9q5C6fbilXLytAjaA0AK93kvYmj+hiHJffUlXawIMpwr8A8y9s2rgRujyvJ+hirZa4f/chH2vseel9pO9TKWT516sRIftneWgyoD84zjqHkV/8dSkaVxmSM+trFzEiw58AFs8XOVcFdlQ4/SgJe/cwRbs+Dbui/wzS5vxtkXh/8yU99vG3buinaa0VFC2gnW4kpBK8QLxuI38dyRkWoBBWxi3ySQQS6TQyETmyZgY0AkGziqkh6//KjX27PPPN0O3DwQK0C8Lzgn2w1gxzKbCC9axndYiwFgyB/kGtDGU0pfa7tnNNfmCphcSyUItoHm+wWwlZtLktwspFcmQWOUvdj8eMutr//v/6DdvyEOFGfALScnQq3o5aYUU0MFgVaHsaS5sGHwnII+Zp43CNV58jV3WeEWmjEvrjnVBubRjUTAercUNyqaFnstrA9+NC97V/4Yz/X5qWTE4FTRzrj+CrQlNmDVxgI+jpY21Z7UmZx39qhiZ3XTin1h3M7Apol6HJq1BCSHCrt9/tD5s6ROw8//IEManH70Ac/WLvZYLUKugGkevJnEY4OUc3F0kg+bItlrB44dMRi4ePlUAuhsLYB1zpdbpB4O4qBQAamutWhP4xdExJD36v7/ptdRueuP+qS7zX28Er6OJSZb4hlcnJesNync9TmUZgeKmJ9M0vIFi/B9nK66UuX27wMWAW37NjePvPRj7dVy5e0JQvmtLdefy0DiyFpXiw2Ed9pzrw5teOMwdbsSdT3vFDCqVPn2ptv7Qu7nSx5wWzAZqx95gD5I+5c+4wssEDaDqQ2Cl7alsb+Yo95l8lYcUIf9EBEQ//rPETnwnD0O/s5SMvT1TfjHso1lORP4VpUmVX5ux1UNCCYQZkbNtywYV2owOt4LkWYr2yvxmnty1IvFFBEEgBbAYzyCSvQf6quqZNmrM3yQvqSK8guLofIJS1peaqXObhPmMQorPmn4bpm+t9Srr2/O7xdsQzlWiA5ZrFaP7oXPdujRorDoVIYoNapZ0ajt90I1b7yyqs9e+TE8RpQefV53ovmlWKzAIBjK5g2YNZ9XA7BNj6dIJsVmnKYRB4vh3r5i36TY6i7O7dh65Fx/G5lZozDcd1viCMz38Fu1bm0VAd69Gaq+t7to/GRm+K5/nkVSEKpfK0eYCMn5tRuN6a0bTHt3eHOG4C5OFps6MBgWpQ6DvsCMDZjTxHa5BKfzqbA5s8AWsF2qE+cyzn2kpkcacc2t3vPEiwEHFf/rvsNcQVmF0ZlBlxkAwzqMGyTH871+EwoxsMZqPMDPxe7RBaJB/cQCFsDMq+UCUA42z+ABW2gtb1Gzl8K5QFCf36qQrPqgVXWuLoZnbYgAzRUql1ZKAXQ2Fqc2q1bt1WuJYHNwPRGDB1AEWy+fvQZY89XfLu4YTT7wsrP96tcM1YsrQ4wGMoMkDor2Zfoqm3k6PaDc9itX1NZgF7HgIHeSM6lVLgjA9MBRqXoACcWoNg0NVGYA/V5hCHbOy/g1YG0eHFfqAcYN0dLWjvH/gKMBakLBYkKWLzndWiiAQxD4RVCl3mhQ/oVlFadnUT69+G4vhAf15erQALRdBK0Z/NoNeR7NdgB5LjekXTkvwIYamBUwmRRV8kJKxLPFGBQaLFcTvdIY6dc32lWBw2KjVQLICYe9J8MYpDKfCO3AEB2CUu+5FV+d+E7OvyNBu5z9rVcqr4Nv+vcDUoBycXqJGwCxHV/SgEhpcyA+j66CjCja36TohWJjN/lvPg0jKMsHayp7VCTDDhzZTX7ERfDkvfKjosFPUQiZdbx37gJYk8s7pr+zvOUxal8EgHbt20vymR0Xsq92uWi1OuL2GgjABQQfI4Ad6PjRiUI7cREy5QvE+wp/SHWZ7CZP0BUyI7ry2xA8cuuXL7YJiP0t2xY3+bPnWwLYhvZYf1iXAf20nRsGfNqF+weGGdY6ox33F66dD5U2JOuhEZQN/+N/AJkLGst7/IYrmviKy5cjCJjHqxdVpMSBHlwlLY5UZGf+TEnw5sT7hh2di+qHSejGJ6degfNDc1goP0BDkqH0HXFePugZ1HJDCD659Xf1xbnihpDcdauYZkhLEs+Ddgq6oqWuh53BDthXYI/nXUfvw9gsJWX6JVRGVZeFJ+Q9S0R3jmH9ETr8qYjPx22F4JmYHMoP4xynJ49sncBUgAwI4eG71fPVw3DbxeuK3V/jtIQaZEcIqcMHOUavI7Qpq4NHcaOMDuk9ACu/AHGpEnLmuKG4TzLZGCwelOP8zJP5ENVxTMl39U9MkFmA8dRGJp9e0qu9PHNKrOAhLxyzNhIVKkaOh7qnGu++xsAdF2Fzg2yjXAf5t5shqkQygQuNiOcWexXOz1dsyCA47rV1kIigLkvxuSrr7xSc2x9E5dzMVSPlpNbgb3c0/3ITjV0he82zxo+61wdswB1XTE2ZfaVGSAN2DfIumHW4GFPfWUm5JhdVDoArIDm3Oi7fa9NTHqGRvM8wS35nbWM/zU2qF1AEy0QQ5LzRJM5R1hzTwBHAhdiRjVsrDvvuL1CLwQ1YFkNdSVdnIgcvJL7Lge5fttJOUJqZlwA1MfVKUwZ+l3IC3KHMmvEvt74KPuogJPPkaB/tzI0jqXkUvLKOwmPFRVVqg1XI0Dat39/bYXhHLZjfsiAk/RFy4kKiCuJCgwUhvVQkDZow+//4Aftd7/0pfad7zzeHnvsO2nDm00vtwvnKKIgIBx4eUqf0jfQmo39lBF8ZspAYd1s6aVGPFDAu5UBwuCTb6OzV8sMFeYwUEWCKcHMi4dhWm9Ic2bwOedAAc4BZGnXUILu1ZHOqsN1lEOmCb888OADtQ2sZ71+0Safb771Zm079vwLL9S6l6nIKiuWJkNRUnT0LSZs1Tm7aLdT01WqcgzUrbw3WYwKsBQgAWs4MVNGMip/ZBCLGaDOnTtTLMaPo7pZ2VTtsNOfnAIhEDsdm06aO2deVH1/Q9cwI4udZKaQNf2VZTtq6w4zJiKSNuMzC0xOyS6BmGeee6F98YuPtn/4a7/RvvH1b7e3d+8LO0aOnRchiItVnDAMIJ+BRd/uvx/K7Okk5YZAQqZFqmFqQtDSramQ7MWQsXWz3vWoc4BgbRg1D/DesNW99IuxSYLFtLl40fy2eeP6+G9rymaZ6wjXXq79UCTR99d14OR5Ufd2xZKsHu8qgzJRuSg+2fy2cMGS9MyDV5p9Kw3Eth3W+FpbYkfAC+nj4aMn29kA5PW39rTvfv+p9uv/+Dfbb/3uo+3r3/pOe+aFl9rBwydqcbQX7cWSytgmag3wxdRht2hacm4ofLY9OPHTP/cHP79p6862eq69XnuZWdN/oxJqodo7ZbmX2h4vmUEoS9AyADLJ4GtlQBo1e7toyaIYk94P4IUFfRdBpgEnuoR7KAZLat0L9Xqihd3el6aNHitnWKIG9UOIVZlWHJSDnb6ISmiXMK8E1yBT5JI8I/uORRYeO3qkZo2FcdRjLAQ19vU5kX5c4OaMr2h/+b/6v//5sb/xK//L9Ac+8ul2+6Kra8tQ0Owy8KkDkLAUT1+gDcQBpQYavuefoT+5R3YgBgyDsdzLC87zWEUBYOxYBLTlF/ahXbV6VW1SLE4E+iWntJfCoGQ7MSjtisps4AGIQwGGWJJJBEDYvHFTCXXLxrgp7C7WO9/PpOfCeABCNgDjPvfwDeU2kZFLly1qK1evzPU57fjcHuOeRUn2ntYpwHgnFyIcfSZc+VxkBc0jNxs2DErYszuwQXsKI0+Mp9KY7T0bzYRMCFGRgR07dlakUZ22jd2wKfJm+bK2JBQHQPIOFpgmjzwz1WXzYsByzWwLZKEqNpRdvNhfECR90TZpEGerbPcABMEsQsC31Ici2RxdYTBOpyqV2hJ7ALs4Z1VRUkGjMJZ/BqphP4qbVJIC4kjZgwAjzMpuUbnAGODIlC3LeoYCOjWgOHP4AvlrQi3YodJwcj92+/KXHy0B/Y9+4zeC/T1lExHCBoQVexpPVRfg9w2C5W367nkujPtsSOVG6+bM7LLIUVa32uV7R16eOx95da4djoF6NEg7FWDaGdW7bk/n83SujUW4v/rK60XhQwmQRpCITMBmNo2jMmkifQMwgwY8sWp8zGOvsEcFyjrpkwMwgXrYMjRUqdH887lm7ZpmX9vbbr+ttBQ58nf/7q8GeIsrN0m9r7z6crW1Y8e2AN3+jzJy50cuLQ6LBLALuj+HVSCIDMEulsEzMs2u6A9DdGY5eygGlTAh1D1v/sII5oWReVycKKSM91IEto3Sz8XpRo2AawvsoczwlYbJFkKOIWWQVLKUPCscYQT/A0ZPLR6vIDyhPWTDYrNO2jowXcF9eZZY0zV1oy4hXJOLNi630ptsYSZ408SQqkPG3HLLLfViBftMYkv1MhvU4Z7Ke5o/ryYGmCDddIhROqJmfRmmnGoeMWyLFSkX54tSM2bILlco/aChL16QQXxV5FwLpOLZ2CapkL0CqmLJsvjJIaofy5Evg5du10+dhzFYpeHMWgzJ5jqmnsnxyC1EG8qy7eH/+D/8D239hvXN3o/atHmmAdq1a9WalW17qOmuuyOnYj6sW7+27bx5Z5u60tfQGbxkLhTM+NQnOUv6aZITq5kHJAqGwF850qzoERUWUEIxzg/LWGu3iwBdNGHRwqUFF2UGSNbip65UanfzvoEdrXTyhK1aF0brSNiczIBj8k+NtVNnLG0fa8tWrG7nwl7WdZwF2DQkBkRmoKYKqabRixfOtiVhHQL4f/7bf7smCG656ZZyQSS4m8a+/fa7Sgu99tJrbTwuxJmTZ9vZU2fbxnWb2qnjJ9uiebGZwvarVixr88Nq6yLjVsQ8mBPoc6A//KEPFpVejO0lCCcTbiznvfWmJjXjS16M+UELW/8fZghAY8Cej0aNhe71/G++/Wa0cJzv6at20jjqqS+eCOY5lT1f0b5rXcjCTGX+n+zbECJtwpZNIelJ3Jp69TYbFIlU+WnYDdlb+g7bfK1/+A//Qb3ZRjvWlrz2+mvtnrvvDmvdHOo9VwaiePVTdjYOplEE8iNTfCfzpP+JIekbNgUYUUyJqSjCsg4U4S0TqN05poBnUY7ftKNQS62cClKZJFiPCNFP612GMkNJeLbe9pAKBLkU+9xWZDDnKoYcVsK3yF1jpqxL3qRxnwDJLyP0ARNZm4UFQIlbtY9knpFaA9AW5cCqOboN6zeUy+E5WbRSlL/3xBM1IaAeQIFE7IPV5D55vYb1vMwGwEK9PrU32G31F8ThdP8DGtlbgjx/ZCulVLEpBJB7ySjjGcoMkEBT+LMHvPK4I1RAhqiYiveJjAlrGmvCks9817G9+/eVH4bCyCdCUWepeskP7A/UZLDe9EB+2V0CG4gbvfzKy5XhL5RrN2UGpGIRIvMBIghrFK6PlrtK/iLU1WfAppeYByW086ytP0oL5rkMo+RkydKwPD+TwnGfMdFotCEr3RQXeAxlJh3Q4By0GVIc2MpGBWwd7EFGMcRqXj/UxNEUPrVGjfUNC7W6kVYklwrgDME5Eb7ry75iw+wIFWzZuqXYVEgWKwiuuW4CgV2DZVyz4I9thPUMAGUBVCBRFC82D3kAhuKNGtCxIueaEEZh+gaZPuGefSUPvMacvgOU+gGthHmAO5SiJA8qLvZvDMgu8XUCZsiY0n4BXgW4gpGl6fDwLiW5i6crYHaqKAn/66AZ2IEy+XAGxIR49dXXaoWkd5Wwlr0jjh0FAFgUtfLTyDx+n2exCRbSvnrYY5Cqra1bthZVWoKBnbEMSx8leQ5SpR8OwCI3jQWrQgJ/FDUhGQCjaYdyVSZlMMiN8EQVtX1Xbjb9QHCzL1QKC0ibjUJwd9ukyysq2X0lqFFbflMCOgEBevDGG68Xle2L6rd2FgWxlpkc/Lc7YzeRTe5BYbQsiqHih1UE+kZ+YhkOMWoAWOnPZJ5pKIDgP3JHyFBUC+iDG4TScIqxQYKUZ8CGBP10z1BmgGR2FRWcjfrnlFYO4thkADG3BTS12AZnTqcOFUj6BFhxHVi2W7oiYUsHNNhnUrEvu8s62ottzboNkSf9PW6waXto5xGz5aIvvfxyZKPstmXRNH22FxUCmino225jXG4sigAc1yprLnVgOe9boWx6/jdHtfMGDShk7JVAPWFVbKtvgaQemhZyaTfLRCwCGkoBCXVcCOAuxTY5dPRMuzIxt52PZXDEdvbzF7VjwcJb+/a2i9NT7UolT5ibiqawA/zEWHydV9uSRcvT+LwMekOzDeFU6jwd47NNzGmLI7sm58xvZ2L228bDjhTbt+9sd991Tzty+Gg7E2q5CJic0Tw7MScGYZzscwGWnZvFyS+HtRaEKiz4oe7JObYSrQR7EGJThkWx2FfGdhoLcL1ReWEGviza0K7wlntAqrfPn4vmximQLgKwOEpkYRDsLaoXQ10ZWAFImaEk5Lh7996Q/u6wz+XIou6LoaJaRmUQoRykiOrIKGEN60J43HwyLCbqiHrEp7EhWeA+bMU5VrcUP/zPLmGflKaLTCNDpP0dOHQgdXRqQAmnz/acSKyGQlEPKiR3POtTGz7XrllbrM2Pc58IqNwlVGaHC9pQqMV+t+Qeraleh75qT53k5VCwdRVQ9U42r2PF735T4+wbbgReprINDNv26efz7YXnX2gf/9jHq0M0lw6SQ4Q+gclYM28PCWwPMenvffe7VY+4jtci6jh7R9Ytqu4pN+w2m0Bd7honAGd2yBwhGwla7E45sHUKaGmbDKIojAtgtUnuAABjVESC/MHixAuAcdg9gyWZCMQJTT6UGUo6fOhYGpoo/4cwFpeZP39O+NOLNg+HXyVo6eBUvcPW9MyjX/1K+8AHH27zQ+IXYyqcDED2HdwfSjjYTpw+WQA/Huc4467AvD1GLAIUBENJXttjCZdtfuQ4VZD/gQdqn28qmrrnG+p8n7dDQR1INGgJ4Ahd7MdKNx1FngBQab5QPEQqYutWHagbIGSnSC7zhjDyjvKQLMZs0Tc23VBmgPT6W29W+HTDps2VVYYS3Iid2EjpVWGvYkNhA+GN2yNEWb7OC5+KMWE1VIBVUSQKBBg2lWtbt22tg/ygtU4FkKaYvvvdx9tLL71YL5BBeSYHTuc8e0XgjA3DRqu6Q1UoBPWgdoOGCZY4M4VmcwLbACQhjZJZ9myweqfTls2pq78XE1D0jTio8G3qJcSHMgMkJCtv+3gqsdc27eLT6zHSTlhhVe7p7w3xdtLwS7vrzjuLNSRVHdi3vx0LFZ6JfzcVLMpN8V63FUuX10sR7NF/Ms4s6rFmlmaRDffJT3yikrFMPRkoG8q29cImixfHBwsAsBm7qNgsgzAwgOLJ02aEMYSQV/rDtmMKeI45A0AQDgiWjgEmGQnBqBow2X0sbaKi0q/T1lBmgCTwBNI6Usmfgb73P8Kcl7rYRLxPB1mWdaU2U+HhU/fcDmthxY4E5rx8ThikEh/iaOoEm4R88gyL+IUXnm979u4ppcAythTs4Ycf7m3FMLTkwuAARwoN7JMbXJKioPQPFQ2bOegn3xFgcAFqIqg9L8OOYPYafRRCbuEGVMcJ544xG1CwsZCv7h/KDJA0euL4qVS+pOwaAbY333orFc5pd911Z9kmIbUSrCpYuKDvtX84Kt3Ln2yPKN5kkAAEkwbDtsF6+H7duvW1/IGPh0W9xFyE056TFiR7RT6j8Y7RG0wNTr8AAQVFYZe8QUn8QoJfRAACyBthF2wPSHKYfNJgZBOHtrsulyIWjhQRkEMAT/ibWodUbIeShuiIMgOk559/LtTklc4Lc+OlCMEz0WoSqhaV/+RhewEQ3OlyPnnU89prr79VL3cJsnPfzrZ92462PINbtnhBW55GL8Q49Rro8emwsjejxjCBxTvuvLtt33FTWp4I9mTowqioZzB6YG/bv/ftsGjck9hlkMEihySyCeBQM+wDlvRlVFrWdLQharCkjNyCUM9URCBIWxrZ6P3cfWyLC2A2lWKP2YNg//6DNS6pkUOZAZL5ddRzKA+JLZuXEoHkWeNnpgB2WhpZhWUGEreGFhvSFuLYlYkLE8Hg+NzJwr7Xu56fuhjNd6Coh7tAAPHBUIxFN6tWrorVa2edt+vFwTQsljFIhiN2AyxUadCANBSmht8ojJzC3rUPSigUuzEhyuYLAGvbswDLC0RRWuVW5g5tEDNYllIi84YSjuiWJUjTTq+//lrJot3pLCDcdfdd9fvpZ54qdUvTcUOQuPeWsF+8y5YQpMFkkvCxCHgG6LIVy2o+fkmMxbXr15VNUq95feL7EbYXy08j5xh899x9z8xLgwffD5AgqdoMEAhog+Oz9X53R5UYcL8XYGHZYusggO2ECsXpsZ04ExcGAnAHGbVr1xtVJ61OxhLeAm9DmaEkcmjwjxh29ksiV3Tw7/39v9ce/sAHq8PU9pUWbF6+0J59/pm2eeumtmnLhhY3L66EVUcLYhNdaSdjJc+J0D6bxk+ECoVAvBl1+84dbUuUAN/NWv5vffOb1UlWPODKtGUfsZjZLISs84w+QGIYckHIEtTIGi6qSt9cJ8zVDWGydcWMUE7dk+uV7x2qwYoiF5xqgENuEGG8qBH7DqWAlGcLQGU3pEKOIHW4MQL4d37nt6N1PliCkxBkd1Cxlmkha157RSiDLSSqozFuar3J2OX4VKlzfjrOjrgYQCyav7DeN3nzTTeXxizHM8L/+eeea0/+4MkK7VLpYt3q7M50Z0uOLEsYeFzXFm1a8WsmQD5rMBkxyqjtO2JMklOA9Fv/7J+1b3/rW5FJkbdhq11v7Kpxk2WVzmNsoTxtEilDmaEkVQsl8J3ejrZi0Vq6edddd5cBOcOneXZenNVDBw63HRHUK5atLM02Fud4XhzTS+fijshACKAclSyXBs8cP9neePXVylZ79bVXiuQF3qxs4vd5Dy6sYgNyjsajgWCcHCmDMcXgAMtvmgxloSKsRmSIaBoDDcVIpc7dg321xwbD7gBDrtrY2PM0mzH7RHlExVBGlNRNfAKRwCabtghihczx96EYYYQt+wfGkLMiyVwZHE7YugKQZl4IyjjJF6JJloZ6Xnru+bZs4eJ2LHWzesWxvcCc78c3FA/6xMc/UbaS2DWWMOFYU0f8NcoiAEfphDHqAGjtoqDBl3N41p66AIf9GIaAhjKt8RXO+U7cIWNelzGYjABcdQESB5xSGcoMJalQJcgUhLuQmxOsvlnXOYSuwSANRW5R5RqaCJDtMHEpHdTZaXGSwMo7ExaE6gB+LE0B5n333R+ba3NluJndYAUzGsWRvvq1rxXgAPueAEpcfTAoJZYiY3N0KAMwFH3SN4BkDpBhZqGJDrYR+UYcCOPYg5Jzy5a75567ibRyyjm+3WY7VxxDcKPiocxsnjA/gnVOGpmm7cbmtrNpZCzk7NyxaAarJFeuiVy4cC4qfVFhp+RPMDwn7spY5NREbI05U1H9U5NtzrSNLqdDVNMVV1obT38y2DoSeSNMv2PnTe322Eqb45Is4delPRt6Hoq7cCSs+WKAZuobBZgrWzB3oi2OIigqPHI49U6VsLfgxoCEVWpCNex+NM+PT9Ji8SJiDx2L4yuvaiz2kH5bUmaGWNIGIc3IJYuIE6w9W/0rXKzSWpxHGkP49eixw9Fy88O3iyMwV0ZILoo6XRlN9K3yuahOGENxVHFRT56l0k1NEUNAz5rC28yEV199pWQNWwv1rYwgtjAH627avLkiAKKObK2Dhw6U06k/ZJLcS/u38fSJADEpwh4AsYhAP5ZDUQS5/uEMYzNgbGrwNBeq4adROiiKVn/xxRfST+/SPF9jMCbfhzLDbrABUCpcv351XI1dFR6RKbttx472xS99OUbfre1CZbn17S8upgH365zOYBNUAni+1bRT2MAk4cUAZl9I2TsDfvDkD6I1fyea7NulgVCz3COAZ7fsDMC8hKpPlZOZcpT6bl0ccYPAhgzEkoWpG3LFw7kdWLBCuvluno5rRTYxF/wJtKGc3bvfKvmrbpq2CCJs7aXBXJihFJBQEtbxsO02/sDP/WxbFePuW9/6RlT9ngjbI+1jH36EIZTOyUcipKcCVN54f4P65SvchVbnAEedAOhtNubmhEdvuf3WSoDYGEeTEUkZyAHwBq2vfPUrtVGUfQIYgd7GFTi34yd6tgj5wk/j5UMGaiS8FbKU2SCkIqIJgKiJ/BQcJJMAcxD2XthA/dc7KPM8oFjtBLiM6yEkM5QZStIoQCHFX/yFn2//7r/9b7X77727/cgnP95uu+Xm2l5+ycIlbU74GsYZd2wW0+MMSIYne8ZLM8dH+8bKftUx8/zI16v1babJOr/zzjvb3XffXRb2rbfeFr9vewHgsdhJ3tAOkFjXYFEuh5Mha3GOcyi/2CODQcUsahSMHd1PsJurI9f0F8bMLneDeG6xMyqDFBTqN7MAG7q/nhmVmclJfo0bbPezYIE1sN6w9762dcuWVGZ7nj4xidHlRV80cxAARfmH3KdD+rbZuFKygEsyls5yR4Ka2mT8yLEjlStgAChGOrEZW1TCyv7Yxz5WaTg6yv3xYj1YpRUZr+o1SJOc1DQWr3zvCGWIYCDSUNhXfwGPkDbTC/lGCUCong2mPu2okysCKBCOmmhJtuFQZuwkPKp4L61daixuCbG0U8HQrhhchCxve+5E301LJ1RKaKeCCjXAPDfAb69jxRYm/wj1PSFtQpE1L+cae1C13ijvlfu/9mu/Vs999rOfqzcEYoPa9zYA1jfsQg5ClumeMj1CCajKdQak38wG/eBjGjhtKNaNaiSh8vrVwSk3+dDNBgljEeYB1iD7ZpeAoVOSYBZZsGXzprDUeL1xZjIdmxtquPnmHSWLZFrEUgmGTAh2e0oN8xbEQbW0atnidmVOZJC3MYeSAMVmC0cy2Ntvv706rbPSZzig27dvq0ik5eyEsVe6fj22kpAxQep+cg2lQKTOi2CiCGwkamHAopiAJhQM8IF2UULf70QOeQ/EqYyckgjGWq/Z6SCSMvAbJ/HntKXeoRQl6ciH4nn/W//Gn2lbNq5vU+diM8Tmsbfk8rI/oily2PV87ryo4Ha5HTp6qJ25GHkxFdvm1LF2YXK6nbpysZ2bvtAmFky00xejfcZicV/2fspd7diJ4/Xqxbvj5tx3/73B6MEC+v0P3Nc+8PD7IpduiRZclnNHS54Q5vIfDRgLmmNDkVhNrrcUYrnbp8Jm4faygbA+CirLP/cyJ0RQGb6ozTb79uueGwNXDGlSatGiJQGOjBRyKxwVwAEI2TyUApJy2+3p5IqwBl8oZ0Ez/0oOIXleMdKWjzg2PRHNcDAsGQCevxQyPtZefun1mrebShuwKTnUgAjVY9FQ5r+wmODeN+P5wyyXoGPtQuU9ro9Rt3792thS2rJGbjx2Utgp96J3wpoal2+JrVASFY5iCWyDo/a146AATCyQfYA/sCaKJDrUo4/sJyaCNtheqLKc5VGZAdJnP/OZuBZSfvOjABSRmR9jUekXgzX70krsNBnw9tv7Yxocim1yIZ+H25lT5yI0D+e7nZBt4RO2TENImyA1AfDyy6+UWmdYkgHUsA3QvZaDZiFkAYFNJUJAiOuDjnMxsBgW7tkefekpuSWwRnbRrOLpvhP6opOQxQfjuAuoaYs9ZRJTfc6RX2VWpF6s57w2sN5QZoAU0ydk3NP2etZbL7QA2XHLLbe29eFxli7hhzS/98QP2te//o3YU49FjuyKnXK+TV3suT4EoFFQ22JUtIzooxcLW5ltmmlrXBKAsWJJkqnXvJ6Lq2HK6eW4JeUmBbOMyvS9Nl1AKTX4AESdBopqUFV3N+JTpm6zM3LDJZ1qg0+2681d5SP+4Ps/yPH9CgAKCRHsAKe/2gGosthHZQYaE+M8+JAtshuRHExKCIUlE3cgzhhk22CjX/sH/6AWD5fDeO899XblOfOk5cwv34hsIUf4evfl+o6dO4oaYO/BBx+o8Mg999xTQTiFC3Lw8KH25JNPlRKR7C7yIPGLdgv2ygMwMO2bUaahONDMColiJjH1j/whmxRWPAdZn4xJcM0kJsoW1eAwD0Cp5NIgZ9D2Slgc0SoRe4FgORX5HA4NCSNQ7S+/9Ep7s2ZbLec8EYCMt09/9pPtg498oN1x563xqIO1jIXd4dlKbU6jPHuU8vbut+vaPffcW3IIS8hkY1586lOfigB/uLSaqR0+GAqcnNsTtAT8pAgOGSTkCwMWhfP7yKrnn38h7TzbnotZQVtCBuMTVZsMZbFbYkHdAwTSYZ2r2/wcRNCosuXEvIcyDiP1JYNqY4F8LS/tMqmOPKgCATEv5T195mTkRlyMW3akQe/83xaTflnujXY7fTwYvlAbHsAQQ43wNSjJFtKcxcW/8uij7dkAjXbDNjSZ4D85RRWjBO4E9+a+e+8vLAuWPR5BLOjGWKzN80LxVDWWevChB2P8vr+mswhkEQLRU6zJ3SKIvXRhS/omJj8gEiJwDZkIaBK9AO0dmW5VMsj+MVBWLwDFUHvm6Wfanrd3l3+0fPnSdGRVMLgtrLIxA51Mo3Pbxk1r202Vby13+1w7E2xrGiZv3nlzuSIAaCB9oKfaU2EtFGV5FntoO0czthA5BMgr8t3Sii984bcCZGtGjuXertFkhtCSWFo83NybDfO6tx97B4LDmiZDaTmWtnpxhufMzVUkITK4lloEMJSK+lj0Qxn7K3/9V6Y//KmfaDsn38pFk48B0kSgOGsRDg31xhtvli1hWdXYvInazIBZ8Okf+XQJZ51kXHJNTp48U4PQQa7F66/tKvcBn/c59r5hnU0TaCOBMakuEEKY2qmd2v7sZz9bbPH4dx8voDNoo24L0waClZkCnpM7gFVNSTEk3f/449+p8HMuF1tVSlEGT4bqlzYgsF6Tn8KL4LyjKo7yf/JX/uG1O3Eh3bKgr5FJwp7YsFVEb9OmDWVfgLgJS5TB5oCJUs8xFWqhcSjE84Tu7ljD3/j61wuLwqZkisI9Mb3MyZV+oy6xJZSGArADFjHbK30Z9iGCrGESYGeDUp9VSvILvvLoVypPSTgY4ExrU+uiDTSqd3ljNcoGG8qvBDT+pDES9sLFqFz/hzILSFeB0y3WPsPgoHWoVeHa+WmQjFIxq7biOXmGDEBZqIM6HqaZySNhEWYBI9KOyU888UTZUgAscWFPVL9EBr8hgyAW1rUPN6yzmHfuvKkASLCyfVAAF4U7RTsSyAJnBDp2QyW2rjbLS6gziBnGqOxDH/xQ5Qn07R9vL61HNntWAK9MiBXXObjKADifHTiA1U/CYu2AHLailehAMy5mU9566+1orT2l+V599Y3YI/2tEiilwhepwiB2Rv3TRGrkqJIT9s/+3ve+155/7vlQzqJge3tsqdXFegAL00IyZBiq0b5MXTlG4uQAI1AmoRTFWE1QgAyLYtPOdj1LZP/+A9F+zxcVyV0ADNqOhuTY1kv7ogkVVKzOodTrFD/8yR9v28Zez8/YCpFJ5y9FHY44kfOX9suuqEhg5NKBo8K7iyp71ltxAEViOSo0g8LzpiVs/eqcnEfhFCSNCrAIShHL4dGzvwCAvQMBqANVmTmxnELYGLt63jt1yz2hNQntAEBADlBQJ1nC1WBgQjKNqZ/YC8ZQFtlob0sFcDjdxqmuC/FRiZM1a9a2X/jX/nyXSatWLvuK10xfLaxN6XUE5ER1GIRB3b785tDZTCYRKz8gMoDLgb3sY8vrxnbDrOsrsXBNH+Nz2NNJ3rqBENg7dmwv7JM3G0crJ5kGlnHJZKEgnnvuuRo04a9/2KYoLGxIxnSK6TFqNhWZRXBX9NOMcqxp58nR7Tlu2rmzDEjUi/2tjBJ5qHTo9FFfteflD8r4H/4DP/PJWi4wLjusTqUDOtHDmDCmUYuEH7j//rZxw6YKf+zYvrMGfFNUO2zcc+99GaTcx40lNzznEFQjr56OXWSNm0EDqLkt2grW+HO0HZlnwOSNPErUyQAV+9FxACKEaTcA4C5xjIVNTDTwy3CAdGmUx/is+bpQ1PHIPtygXW2h+DfjpgAMLQkGWJEviEB+8o/+2VrHq5QtnsF/fuG629r4wtVtTovMmZjTroyJKgZIk/PbgsXL2jlTMh5YsKSd9BrFAHPlqrXtUsyGsxem2u133tPOnr/UTgWDbXxO27ZD6GNdm7dgcVu+ck3YaUFbujykPW9B3XMiZoJ2Lk7FoFuyvG3dcVNbvXZDLVu/eDFsu35TTXO9tWdfhUGWLFvZ1vDL8rk21LNhw5Z2+FgGtmd/nrkc1nV9Y5sT22rZilVt6/abogFtlzDW1m/ckjEsjfU+v52/OFXKomVci5Ysi423sNpasWpNbc24dPma9sf/zJ8L4C60uZeOfvJXfuVXdhl3lb/5t//e59du2PrnJLezK4YCqjMlF4ZLg6Wu9PtHV2Y9625a8kaFih59G33euFy979pybb1X77l6O49h9LXK1R9kz7sV43rt1Zfbv/nLf/zGDf/v5cblPaH1z373S5+fmLv44zHVPzFn3iCzQl3v8dRs7IkgDoUpcG15x4kfWljM/7zK7FDI/5Yye2HODyuz2xjMqd9vYZb98yqzIxy/lzJv7rxdRw+89ZXP/sjH/qXRqXeUd5DEr/3TL0/f/cDD8QYWtkUR3brvpn9+w3j3cjVe+s5yYRYeZnf63b4rs39fHv14rzbercxu+/pyfZtDebfzyrtdu+osX1uixmYYdPaz19fzbteGsf9+ygAvpsVQzsZgeOyb3/rzP/Lxj35+dOpqe3//1/7Ro9tuf98neEMiQ4vP72nzrpweXTW/S5eBaF+GXKvCMrrBLmdX98H2Kq/RSb4WMniGw2f/7rMu5v6rmvO6ktPT6ZM/pT8y3OuH727yr38qvS0IYryQZjdmhxvpz96vlFzyVOycmTKKKQ2tXr13OnCZVVeNJ/8EDoY+9XH6uHofk30Yu/Mu9eu+97T+/hO8neuJkcM5f+9VZvqXUs/MaktxvbLO4rHG0WlTMcmtRhTl5wfx3Ku9GHbnluyIhbm8CVi+uPtku2Prsqs1Pvroo3+iLd74PyKipfPH25Jzb1yrvlKJqYQOjd8fIQ2DdV8RhH8xVmaN8T3LAIz+OSKp0bMAm1HO/C5iCvaHZyrcWoR0o+Keq30bSn3L76LXjLdKv61/1L39xFi+jy7lR2Ay87WfrVjTUHLO2dnw+WGExCXpP99JSN3hnFX/DUrV5flRqa/O1XeLrHtS1uSy5e3ScTsNHs2Q+/4ANU0fXHN3tGUW5u0DR9vy2z8ZF2xue+7pZ9qPPHIv6Lf28ht7/xzAlJ913k4vAWB+z3TwXTqqE7/XMhtAVwfWv/uJNK5pc3ZhHY+OIj72hohCiYoMIeKiQvM5JfRcn6mvSw7fJnKrXbfIpusPO3GN185cV49eve+uxZ2OsJkborLMVvR1dIxNzBxXMohuBlXLdfzzKgWvUX2aGGAoMPl7acbjufvqcyNChG+JtGzZybhycXwrSFATIfGdhxCT+4dgB5957PLFduqoF1icrbFXG/4TTrrzvg/EV13d1k69GaRYWq/pfouO9FKQqk70MlyzpX6P4CKI+jeLIJzDVe9GkAzJKeI7A+tBB0fqzm+DFdGQBlUryLQz3vd2MEjLb4XURVlEYXSIUc4oVq8ozwBwW+oygNUthG3Kn0iXFHM1nNQ3+xGRqbmJw4dzHK2Uq0XxfYXRV66y8/6q/F7Yli+T2qSNsSa31hAl5Nj9H5fb80F9grPgcqNS3G68OpkyA18feWb4XR/5r/581mlt9oqv4iXfU99Q1C8MCAfgB07gbexgpL5i5HzvcdYelB4Y20RTZXumGeG712VLbX+kzVu0vO19+632qQ/e2VueTUhrLu9u45fPjzrcS3V61LHZ50ZfqiMV6XFqBKzrCanPsI9OXFcKiOqrjtMkfkdahFCGmTA5wAhEBBvBIlwZ5xaOeTeqqJOsbRlS6jB9AHi1muScOONoo6K6ZjOPvuJNW7qlThErKaeIzYSVFTYWsp07J9GZjPFyo3BrbAchSFkRi5csanfcdlu7++47KpmHxJw7p3O8WQAzipZPDuruRmU2rAa4zsA3BTMpzg3H8Ht2mf17NiGR4MKTuaESAsDW2MHErENJKPeP4N8JCNz796vt9ZzFt3bvaXM2v7/NXbjs3Qlp7dSuSCRZA+lwf7o+ibRuSHbqrQGNvkNCiTy/R0B5JyFd/T27uEYXy/qUrUAn59SM6+yc6Nz5DNrQ7PEhE7TCh/v2V3xWX2x2C3Em+UipDhDJDERz35REYoEVQILpgt2I1AQggh36V8vFc56EQvxnzko4oAYiNaLq5oWQcDUVcMmmApE+C22iuXlj27p5U+VNbtu6JaphfnF8Gazh5hrUuxTtuVzgrZIv/V99l7pX0HYO0kc3vtuncj0hDb+FaBEmxkdIwsWlvurqUH99q3/6hXh6HV1D7N17oLV197XJBUvfi5CuVW1D5wxmMKyVmcZGH5UzmYIw6t87CKlLlusLPh/YlQSR4Y8AZKJI77He7tU33mhvhWi8pdnUDylkqkqMnLQhbp23gsk8mokFItq0F8KsPZFCIEQ7Y9FEpO6ZHhPnJqkQYU/s6vYB4h64MfK2XbpwpRI4TAoMY/UGMqquXmIzdSHqlcSalz6sqtcjya+y8/z81FlQiNE2QICBjvWm5VwEObPPm52+Cinpj5H2pJJL+jM6Rpdn8DJzLmU2ITEXhKHBlyQ1RjAAH8+AH2ImnZkVqhkItq7nXuaF657dH7xMrbw7dtWSdxLS3Q98sC1fsbKtjWqbmB7yu9VY/0qvdvHXT9fnO0qR0UyBgn5mlPfuWzoKEZBqYHaoV6ig3Xv2tDde31UblpqGo6bMlPcpNhx0ueyamfzS9MmMlYlaySe4hRSonThCFDL7iHBE4X4EReIozpn4WTDfjox9a8yqM+cBjKQr4s9YTegOM09GgdDZGKb4rKKV4GJOQf0MUlOKZrAQtt1Abr351rYtksrqk7nz06c5+mJ7qbP1SgMmP6+yv/4pXB8HIHKoCC0Aa9MT+QT79K+k/0gyDIh2/LACdxJ7FFIa85DM4AEf71pHCL3Dxipg6e9j7c03Y/5sel+bcyOJNBDSyotv4L8yXoepSY3MljA3Ku81GNRujVLuKmIwdSgHl7R54YWXKv/DoiubnslesgGI6U51Ug3zcpi7UQoIjNfch8tIHGpQjqwWIBP8GblyRNhKCMF9iIRIZwRDtIQe0kB9RDwuJcnMOyNiACad2DnGUBIzgAeLMkx9hqiUAbGeLybJfc4Vwaad5Uv7rk5btm5ud95xS9u4cU3Rxvj4lUoEr788D4oIqcwIHmM+raso6PseQjJebc0cqag/eeMy2IH+o8aoN8wopNNVf6/nhiWE1LNB5AD2RPG39+5vkxseeqdq84rA2+95XxHSmktvtskx20p0wAwAKkKq3ty4DIO7UQlsR8d0bfr2ve89UfvTy1aYF46UlWB7UPt+GBi7hc0EQAApGWpyor8ofLAXymMLskqqpQ39g8DB+6pU2hAVaUVyDelqpAjxPtRhnl4ClVQTxOl+RryEScY9YFd6XA7tKYion+uJCr29nhZsB9CcqGli09rakwRvL1oJT4677ritffQjj7SbbtqZ32GutOdVsSWBUnyCZUZbY7MwJ4LgOkLys983Ow51o0IgQF/BK0cnjIJaPZ+a6r4blrFIytAA9W23aO3sO3i4TSCk61XbbELa2PZ0GyllthQajOkblpzG5Yiunhg9VopNEzl/NnbNY9/5bvv6175eaTZsobojA7JXN+QNbjrul6VPGkF0DTn/zeZ2hiKiqxzxIF8RSDOfj5h4ZeqDdMi2gBFnitIOagxRqtM9hZDcLzNXNgr7gSqQioMo+rXFla9EopJyjl66HVNEq7/pLOk2EDm1wHaiHu3MsWnjxnb/ffe2O++8Pd/Xt8WRjpalgFf1w2dVm/8LfEMIAwZ6PxHHQATFXL6P4H59AY8h3GHsYNiJqNczC803KFaEWXRFvefGPHPw8LE2sf6BNnEjQrothLRC/vnYnjY+3TlvdnlP8ZnTrpECBYhwiEGxTzx38PCR9tjj32tf/NKj7aWXXilA22SCXWMwtUlWOHpIRbLzs+VwdQ3ConZwrN+A2I1C+l5/vLeq75c5qE3AIgkcVNrQr67WJN+Sbn2/u46MXvTL4Yx+97asCYx3FiKAzJKKxpd2iwhzv99UEXz4XYMflf4bMWO01Jyf1LAcWRmJj3yob+4zn4SLtOpEJIYT45dxrt/zJC6nTePPb+f6kVM5d42hrA3tpm/sINecqV6E8dRbfcrDpJt6SOZZXb62lI0kZWwyz8PyWDtw+GibXnNvm5j3boS0YlXbMrH3xoRUd/ZOvnvpA9dPEoy3wLtCRP/oN/5pvK9dtUBiybJlAZit6kbGHgKK+rqcwbORygUPUZBa7CAoKs8n9ZJc7KACEsDkz/O4jirqNku4dMSxgOsaSUFiUJukUw9sdu+rE2Wf2efVaRtcO9H0ehzD+EkwNoacOnGZ6m8h8yqROzrhj3aTi3FNhXkHmLxAn/riLQZ33H57iGldW7t6ZVu2IjZZ+muwE0Ei4p/EkLFcez+G/sBJ/44wZtq8ASFR2Qo4DKuPmRmDjWRYCOSGZWRsW4+W6uq+g0eOtSur77kxIVFtK1au/v0RUk4DOomAc+lgg7R/Ivf8pVdebV/66tfbc8+/VESm85YKnctBguC0UF4A0Zc+MnwNmFph21wQhBwNHCH57G12w5kUo94AXT+HWAlDmySQOsvQZThbpYOg3AsB+lzEl34hnhqnL1c/Kne6VuTU+HvkFxENKlbqX1cXnkdIndvdrj4bBltNSaIJAFrGZYyWv1PB84UuVi5rt9y0I4b4rW3H9q1t5colGZ/4mJAEO0vUPsSSCoc2NOC78l6EpP/gDkeIaUZy5aQxYgbXb1hCSMZ5lZCi2kJIl1fdHUJa/N6EFJKoOmaXfmfv5I1KUT71pKMZsLzD7l5ebnv3H2hf/uo325NPP1NqCDBtFUukEtlWLZnmOCfuk2c6dxtwlxSmHmo5fZCnDRIAQMvgRXCRMDZfQCy1mC/PIxhLH3C9+6gT7xvgwlN5xoMY1NejvWknzyJOKuti+k+S2NUe8XZVgzi6BPAb05BMkmkxRqk6f7nW78mR6wuXLqrVWrkh/Yg0nJxXUfhdr+0qeCCYeZGQ69asinS6uT3wwD3t5pt3tmVLvVw0xJp6LbzUdhFR+uFTn+HEZ6ldBFI/EFIPxupfxdFSB7gq4Eoi14r7fAqXILrUVNevKSEkTDI3qq3zLxvpaJv6f4eQimhHlAtIMyXX2B4kEcQYFKlBmshG/p0vfbl994ln2tETJ4uA2BxdLRVT5ACMAMeJaqi+qLkKYLCRxIxqWqN3u4CGywADUAQH7U4tfmP1VS3VFacJ91Wgr+I17yz6Up8hAEY2DqSWFRKVui2vL3XgZGPv0mhY0T9IJ65yP0rS5dO9dgxJpzOQPgsg9mQnEQR4YP/eikGNT9hjfWW7776720ce+WBbt351ng1DxBAPZPJsBw24dCJy+NnjaencqN0eI9K+cRmTsYDvTPEccIzKNbi8vvDachlPX6nJbTG/0+3isjva+NxF7e23drVPP3L37NqvVujzRofG861/d9/wPQf7AtXzerjAqF5k2qpaS/MghHRi/Qv2kTweRRiQbgK0bBfGdjiLDid5eqzIvhF9txFTG7WnfOrjiVBRtZlZ6iBhELAdnvoCsQ21SsSuJ9RZ3xDIIvseShgQUs5BykBQAG+ECNh1CB3hMP24UJskudc1/SFha0xRIQx7zISwEJ9jQKaMc1KPHeYey49EwLfv2F4p/caeHrULgaUN3gZzIRVUW9cS0eh3/q+2Alttdabr+HEPwvVrwGEdJOes3yqZXe+1xyD9rj2uLzOEBHHK7AZueFzXCccgNqmCY0eP1UIywLIzy0svvdQOHrCvT6TR6VMzi2U9pz/pllGUcc7dro6O9HyVuq8H9oQCujdma8DR+4FIG8/nWUcRYLyMUoHpg1SIMjZreJ0oSlqmDwgPgdZ0QQjEHteIFgH7JPLZcO7FCPaPdCAe91ZEu5ZfddVmKqG71xlf4NH73mrNiK1fLUuw/sM62YrYp39G6m1+tQ+SxcwxvO3/T01Rs0MZEPjOo78jrog346Fu4ch4XQeT3DWq5cblnXVef8DLtQR1fXmHRLrRgaPKys9nzsyc19n6nT/qjCQqLgoQre2wJ5KotYZJmbKHFkm9sJ3hslrAQwrhVpw3GIfKQBjdbe5b+OhDDSTXAQyySQOEaimqEAAkW9kEWX6zQezhzVhmuA52FuIapIfYktiRZxF6OQKM/jxvSxDcbo2KFZ2YwTM+xa16FPxkLc6xmYwsBCkoCOVUGKriWhnfENcqdZP62I+WrlmJbsGi81TxWnZdYALWxmp7WeNXOhL7Zz/hv+BFneAT2HXcjPA0/I3w9W6Hanq9QxvXHcXYxYnvSpIl03/qZ//A51et7fs7LRs/lZtHHcqfDg4N5r96aKZo2F8aK2SHc0uMR1LgSgC13OxMxP55CMzhfv9KneQ5yK59xM/1QKEWEGMZgpFC6vObB1jAGvVB34htbfUqu0tLxfoFeQjNliqIVN8Qj7k46qkHFR0hoEgUiEccVsJ2yaQ/fRW9JcDG4lmESGJ1BORvZDPN/FX3fHYp7bNPHvfIN85mE7qGuewAR/Kw5SAJEVnvndvSZ+GCSILcH1Dlfu3lQr4PRnQ5AiPmG9qtY4aoZoUGBsK47tAXsMu/UekMWyUGEmenPPHxyeaFjsZwcXJFrYE6ceJY+9t/86/1dwJWuVrLDymjBmaXPArAOss7Mk/nPoRA6vQIdVRTiMEiT5KpJFAApcPcfHtCcM/LRjII/QGEfOey2ufPwlEEhZsLIWkF0kkE3G/hPcPVDphWtklKIxFIiSM5X7lJ7Kuo4K6avMbhUO24YkMOiWxe/2D9pt+kKrWkrQolxLaq6Yj0aTBqEX9OFFGU1C0V3T1ODOCTk0B1l8pJr3lpvE1EMpgK3gemLn3U36C4ngdudfjChChPEcOmfefKk3TTUG6Mnmrj3Y4fXq6r9AaPXCWkFPj7/RaSgRGLuivzLpKEWtJRXK0ztQfYSP1V8C9cqkn3FXLyLA5jiFMffuNWiFGH/YecEzPy28plQEWA1q/6JFVVak9GKs5GJUdDHCdCNFTIsJdZ2U6xUXBuSQ5HANTV1umyhUwc20nUeJyvwGMYAHGXzRbi0p7vxtQJJ8fo+3AM1xHNIImKMHNE2BTcqU+qFiPYD9sYPOMi4iSNwJSkL6eCpshflzSFgv8vlHcnumsI6R2lntNL/NHL7KqGc8Q7qWGgCMF5mYaWn1vTKqYjDiF/yILmA0EuCeY5ksSKBRKEQQ44JnLnR0qZrPSmQQRk9fWpEyGA032NvxUPdsax1F3v7HfCmxvcXtwtliXPSDHXNTmnv99y8Bx9IhAjISl5j30/yb7m114EVnwvlj6SsXXkdRhAHiLHQFej6CMVUtepjf7Zz/uRCym+92dS1xUEEmeHtEm/qVt2mUgFgqsMgDxYcM9/paYdIUjjLvtFRUOpG5XZ5wbpg1neebi17p71yExFlYGQD7nZNaZRX0ZFv5Vcbe1nfv4PfX7lmvWlYpaNnw515aLKRw/WkfscuHH4Xvf4L7eXqiLmU3DS3ACYSjMAW5ocOnS0J6blfD2TejxDatvhQsBOvOVKdDJiREA2g89QC1jjGUgdAa6UTwFMkkPWQK+n20vUxsC5ZtoRsbfCkgYl8VKv7wjLXF+XFp0Qut0xVUFV4YRBugGTfCg/SC19II3mz19Yuy1CNOIF0u4JXipi910/EKA9AeHMfd7ZxUZj2DP0EZD+25mbdN64vr+Udd68hcBUm06ThGBJzRZhlkoL6CFSp0bF/dfgzTG637M3OrrEA1+/+zOjgVcZp5ppG2MPjth7F+es7DZSpOf//D/8tT9fhOQF07MJKWCpCm5UeiOjotOzGnSNjYNKK/qcDnrzyNr161vAWLq/OCmP8IIAlSQoj1Avh9rytZoZwae8nHSeG+55agjShwAgAOv7Aq8MpkKCMbYa6cKmUtyjQkY8ySN8oH7eXNUTROk/W80LiBBS5+JBfeSoGnrcxqZI8rplMrCp6s0msbfYONSteBWGMq56b2vulyZMZdqxReLeieMn+64EkbhUsHCC1F275dlJgZSfCuGXkW0Q71L62N69FHG8Rw3v/bQpnpEULILHcGH2yeUobIaQqnavc7/5jvsr1XbLxL6aa6Ni6t/QyREiAHSm5Omhg7gO8YjzlHfE6wmSSirlnv2RSF/8ytfaV7/61TJqca3O4RZEUZVFFhLYs9skVqfCkQgpNNO5MdxD8pR0xFFzxsr2sruMTU4QkEMGZNkyo8gvL4y9xcZi7HZJ17c7FZuCOJIG8tkqXHPvGjp+0vvRureHiBBdjzX1/YcQJ2mIwPWv2gwcTENgCNK21H4801qskPEYb80ThquV+Qvn1ruT5s6bqH2WPvuZT7f77783dU61+ekXBnm3UurpPQoYvxchldp9j+sxFlQChMUc5kiPz9mWHwvam7teb5/7yL0U340lUlWb/4bPKkXZ/bNKXYf4KxXQQ0DljWTgPBx3ATJxaEsLdhMvyraIU0EqgvFWG/aM3f465/HUNJGOq2Ag5lAUJBHDvB0EoZ068l0hZazk2LChvw+urxSJ5Ek9VAzCo0ZtcMWDVLdrZYukCBfYJsgG6g4b+b32+uvl8VUQMqq0go/pO2LTvT4316Vk9+yuBklJJU5AEdl05+hhLJ6bN6e/1gTTqqMCpZf6G8VkRqy1EV/6qU597x2edQynFNff5ahn63DfdYeSayPMXi2zrpfJEDgX42ZsNUMxsawkktfu/srf+Muz3P9RKTGYo5AWAPPEEAVK9PsaXZq/AQhsAgf1xYDN5eJuI3W/WMTmcNof/oU/2H7pj/3RtmP7tpyfbl4xAvkkmeR5x8R4ngkfjIVAx8dM7HZX2EC4vyQdCYigtIHzFyzsL7cxz2Zilq1Rg4eU9MerK9klFXzMp3q0ae8p1+3+Yz8re03Zk/P1N14vp6DsG22G2EtQZlylusWYUs+Q62TqY5BU7qtJ4jAm4irY5TpJZZqGujUWaTKkWsEzVQsnVPwsz/R+XyrHY0Ya5ZlSsTlc95zPOucv1+tcjmK00THg7IZHnldmtEBKqpm5ru+uVHvBzXCf9maXXosn36XMbuBdS57vKRpm1jsQAJtLC7DpTwhmUW1QvT5e3Mc/9pH2R/7wL9Z6MO/VuhRJ4MDVgDZBUBaHxnhP+3PjbdXUSLiX1JTPw4h2MErNteHsTlSxgai4JaO4VNoUy+KB2TjWW5nKkI30ErlGQHYAH2JIVBpbBUNw/0XOy+UOUjkTkEa9YRbE0ImqX6O+OuP0zITKfUo7ZXfVBo4rQyQ9nYQ6tUMvWAExEwDi1ItBbKMl4c2E6RCEfTcsdRzl8C/f68/n9d/f5fDcQAJdkIwExQ0OY3NcX2YkkptuVN7t/OwCAN1G6SkaROFgb0h8F6C0JzR7AO8Q1XfccVv73Oc+W3vbr4oa8izqvxIVEBIKB4+He0MYQUi6XpJhMKwVg+1SMm3HFrJvAWQgRMgpYzsEVLZSkGbLL6q13naevjF6vb7ZPvv2I7Nvmrcn7Nu3Nwbk8Zom0ZI+IGB7YesjgvXJ4xONJnVMvpIiYIWQe1pviIIHmE9qdNHihfWGK/s2rlm1piQ9Z6MILtJUGm9tp5p7bHVo9z7tpNIa73uW3NKJAnxCzLOIpOCV6wMhvPvx7sQz+8h/N+xTycyf+hlTJBvK3Z2xkepeD/mX/3To3UrYhvjHTTVFYQD+gnjcxw339KXLDHB2FJU52aPeITQBOEh+5JEPtx//0R9vH/vIx9rNN98ajrXxLyO2Nw8pnUAn29z59u3vS4oq4yDI8IpZhIeoEQ+kkwDasEDSOURf83ORQCZcSZvyBNNA9XVEiJXhmbbYMgx+OxkCCmkEoO7hnTnHCzR7X2kraRMz+V7b6Kc/ONgCgIUhPDs7932AT1a2AGazGIE6XhNnh3S96+472/Zt29vcBYz17ilBRyGyvlWzM987tHupO+tfv6aUzTbr9/Wl19s/r34fznfzRR1FAjlqMerY0kiQyXiiJ9qv/Pd/pXtt/+3/IB/pocrZ3jry2q4vgUNKahn1uCh9VK73Gq69lv/ybOBeUoW+HhubjDrw7vLz7ZVX32jPPvdi/T548HB7+qln63POPG+ajovp+bHLIZxwjD6kwiHeY4AQReqQEGwiXGyXfBvAIzJxFqpH8ZwcIOqr4jwhfDErhjSi4ObWrL+5P8HKOA/sKq9ZAlAFAWGCYT9PqpPEBWjnEVIRcAiPtHHd6wsQhOXdy6PmTp4+URs4nzwhHSae4EXLp5aX1EToH/7oB9sDD9ydMSzO70jnwKCsoKtgvabo0+xyLfyjasMUAyF1Ohm+98/ZZfa5Iqx8XoiJUQzVTzevozo5b3ubHp/X9u3Z3T758B2dPN5ZPHLtgS5/v0V3qoM5rIggZQQecbrotxfEWsHqtU7n8imTcSy206kA/Nhxk76n0npPsqe+GNTSLbyf8JabbymEkhQAKtVEW4iWhORNVrA0ksdvBENirauo9eby8GxXXm8oCeIlnSFGBKo9UqVvDruqtiL2iUjZNySJ9krFRZrrG6nuO6IgqRAzwmKjef+hV2dt3bylNvbfsHFDvRSEyvNst+9sDcpzK3DVf4P7Xoi94TFCen2Z9b0ev/rZvw/PzLrev96wdKzPujeF53x9eccZbuoNj9H12cR19XivggS6Z5fuV5+6Ky6nu7/7TD6O/VlXrFyea5fCyeNt3bo1OdYGwV0V2L2c7SKvR7YAlWAqQ+IaFdm9pf5WUARA8hU3EutBBI5iz1A5w17RfSqlZxMy4BEMe0e9t95ya7u7Xk6wrXm5iS3fGb+Qjyik9i6NQV8ZmBlLn1/ry3b0UYjDwgdvlTGvxzYrYxuBRnJySjCAt2zZwZgTwTC3xQyCV7o31tFY4xgRwPVH/nvHuTre45nhqMp/SKl7R3VR0x4bHhykX9lIPxkbafW6jaWnl46dyC1DgLAXtw56OgqqHvaXL6Or/XAe0mef630NIeVnB0zPvU7PyiWuIGYAKL/aLDk1w423fv7M2dNRQ0dqAtYsPGlCAniDl3cEePkwCcG4xSUQxTPjzfGYRiOufpBWXGFqThsyABA3oqN+uOWIzIbC6iwizPN2Ut68eWsIdn2IZ2XZMCSXOivTMRKP1DM/hgAQuI2GvZNAfeYa7Sa/bfuW6h/JWK/jP3EiavZspI+XE1uXJ+7UVeOihfPa9h3bItWMIZK4oAaB733klpn7lOH7NTbS8DG6v0rhs9/f//ULvZpId7AI/ArdKVZFnxtflksT9R6tGRupliPd/dAosr27eRFS1ej/UacgiqvbQ+Xmj3qtOokji7i0lNtnd3roHMLpX7o7eyV6re6v3zp3pR2Py+0lgc8990I7EGOYUSzjki11OfciZohiiN53//3lSSkG2ee4RJ67i16xl/SdwW/2Xv2MdYRkMtc4SCTb5PSlShYE9EQ6Ng9Pq6s3O0pLUutZkfpUaSv5lMuEmMBD8JOqvP222yt11nMIVuC1qwK7X4+l7XNtT+wKO6lcOG8GwHv7loeQexoup2Db9g3twx/5YIjQnuiR3kEHO2koA05m4Pv/ZulC4Wq9RXzqLpzFSbrS6aFmInIOLo6Nb2pXJhbeeF2bHbO3hpAm0vlOsaOKc7Bt4P0qIXUDu/R37hsmFT0zPDV63E0hthFicw+YRK5d/Z5PTzFgnXv1tdfbd7/3RAHbHNXx46dKTVy6GPsmtoeIrzekkDCkD9XAviCxSIVh94we1+l9LtVagEmL+ecau4p0JAmdI1kQJRVI7ZA2sgoku1spTEUhIBFu2QODge5+hEsSUYPaM5+GUBB2qky5EmLtwVPvWcWIJn3jz0XCkag9l1xWw86btrSPffyRtn7D6vTZ3nAx5AtCCrgOgP3nXzoRXW3Dp/xxBTPW7/T96NjGENKCdyekbXMQUk840+kq+bCuSmZfTZYGgF0icQu7HocUZ0ZP6MHV77kHh4oHIR3EomtFSHmovAqUnrpJA/XsDtc+9dTTbW+ISSrDosVLo7ZWRxVeCoHtKyKiBry2Qj3UETUFcSQTj2tQXfoIubzL7mGZae+vdTeGSpzPc6Qdb8snYuS9nQ0hHz52PDZavkcCSUuRL+U5YyoPLveTOkZsfKTesDRcuKNnGPasgvnWt4Wn2IdLFi8Lg6U/YyGi8ajXEC+VePPNW9snPvXRqNR1gU1gb/VJgDJAdEDy6Gd5pu9V6v4ZZLyzgN/suofDKeenYiMXfgLDjqfWDk+va5dnEVKXXbOK/JigNl86AkgSa6ogvAJeszutsfo5argIY3R91nc1KoA8+lfXFdem07NKeT11ul2IrYF7N8cO+sRHP9o+/MGH6y3yixeaKhir6PjqlSvakhjp6V6lpcwlUVLYNKWWEEQOn3YdYUDzsqgNEsz8l/PUGUnGY/LWC4RueGfOnI/uP9v27z/YXnnljXYgn1JxqVg2HalVhnJUKynE+Ba5Zuux4TAkT0yQsbI6U7/hIuzLYcbJcXGjpW35Ujbd2lKLZcfkaNNdQrLDTDY7BqmvDJ+KbxA9+9wNSy7Xfe/2N6vu+p5/hasUn+BSJkw5MF06uWd2eSchGXCtoZrIgE13UGleWmrJy6DS0qCB9ydmKq+O1KBDgIhw9F2fvJKEuinJgKSDsTFHGsSxi3BoVIR5tctRCdNRY/NDJDu3bG0P3XtP2755U1sVD25tPLt1q+PlBNiWNq9ftyrAnmgnjh1NH7uk6H3p/emBUhmb/SWm+uSOChJGnRhLl0jpU/p66dKV2EJn25HDMipD2OdlJHYHA3IRo+Cp2BWJyG7jqYlLIWJ2FUmkTkRVz4XAlq1Z2ZYsXxkJlmfCyXMmF+eaDa8Y9aTr3LZwgTDG+bY8BLgwBI6Bx8LYs43t2QWuZpg1197tMGD3vduh1rovpc4FLw42pMMN7EvSnekA34XXlMHEeQch5Y6rHehNXPO7f69v+czjdT4VjQgHgma7qr47ryMz91x3KAiMR1MqMoMpNVAxnYW1Rs2Lg0gR79B54YUXK9PS4YVmj33nsfbU00/VihXemOfZGxDN7mLEcs97MLT3l2quCdm0Sw1ahMCbqnm2HDxGedT6B3BlA+av3N88r5/spL5ypC9RGlYJa6MM7MBHO2yo5UuXt6WjKRuHGJR+ek5mJ/UOVqZjVo2kGIJkl4x44/ddBlz8fo+ankJgBEadu4r3oZT7/1O1isQUyYJmFUlFU0fcqxSV5lDq+Rz14bPqGzWKgBBOGhp+9++jY3T9HUfVoZogIMhmd1TC/Kh9yKBKqKWKHgcJ1AeO7zPmbBTTCV5b0YOAuAcCSBFSQl2knX7hNs+ZiDUfRl0NhnplMZzvKsyIPVuElPH3uFO3rWplSO7z3XOkEkI8FiJEjPLCnUOMCKy3cbnsrpPxTut1OtpJH/RbXIn3uG7d6nbfvffGg16R39bbmxwuCBcsfj+lw/j3fzC2fQII29J00dmxpTFAJjKW4+1v/c2/+s40ksoLqo7jPyK9H+rpkgZX+q6Dhfv6Xr/zvOc6CxGZXHZHvy9Pz/zNuq2QzvhEGJUAFhXFWMX1VCWVgdMB2qSnDMb0smI09913X7v//vvbLTffXC+mM2827I2I4NhKff6s9w5Bl60SpBqh8MDAKDX1QvKQKrnbK6/Fl0S6yzMLUSEone4ELZLdk+eKAYJ4UpBNZre4ioav7tmWJNDS5ctqTk5AVJ0WQm7e1NNqwUEfVq1aU9f0ExOQSCWVFDDMuP43HzWad3+2Kn6XkjtKGJSaS/8wZMHyukfqJ6/tVnGkcPktiw7FQxhNvI4G93spbkMExGA3yNOBNGoWn5Z3quoriA3PjL6kzD6v1Ph0z7/YEJXeGe7FxQcO9v2vXesSgpt9pZ2Kh0WiUGHUYO36lj/50hVLCvF4SK60FBK/ZT6yrdRz9kxfFDnM42U4/YiERtzUn08SUPAWgXYvtozKnO/SD5FVbC2t8dYu5Bl2GltIBH3u3PkhvMm2MO6/IKUQhz4siC312c9+KoxxX/pvW2XLu/tOLOHFDtuCGdXZNYajwhwFu46z+jYLtp1Yqov+H30H2Pra7716+7XFbWkL/IxpdKIduLKuTbU5N177r5hQ7S4pe0Jnr35/72NQYeJF/btBkhyzKb/+6re2RuddGpXhXK8rn7OeATyBwno3cuwMUgAAyh6y53U4GTebtfdOU+pD8JC3pRF2EqCpyz0kbv/ekU/ikHr9c0QUOcCYCitgps2SnJFaEEgiiR2JiGNE0zXq0A7irCXhYQAMhfB6fvbBsuWoLsTBa7PCxbybqRhStKvL89W/yjbNZy1eSJ2uCYPkVNUBfNoreqjPThXD96tHPwdo9TvMWcfM9Rsfv5dyDSF5aDCWi9pHBmDFefJpML+XowzS644iolJxw7mrBFZt+n5NG1fvBSn3QzZbSdDOK/wQVoZaSOVVGnIZ1kE29QSRdQTwbCCGtRjTkPCP2Eoa5XrlmbN5ctQK3bKBep4228cUCJj2SHlPE0ZoiIrkG6ZNEBwJI1xgQ9PamzJtCGIKUvb1/mM1X2gBgN/GR31v2+FNo6uqff3WBtvKd5JPMeayXwMP40ZYbMirSL/6fThKYs063w3n3/vxXqXXPSIkRJMn6kTvSj/6fxllv/SOkmauaQyAOvI7kTg93JNaZq6/sxSl1PX6VffMui+dNXGsNgRHhSyNncHuwOUL5s1py2KILw+BLYlEono0bm+hAdiltk6eKaI4eaJPc0C2HGzGsVW1lmb7bmWHdf3HThxpx3OYUkGg3dbps/m8SfNuvCzEY/UIAxsRUa8IsNJ6z15InSfz2/xiJFsk0dlzZ9I9hH0pxHQ4dtmF2rN727YtFZuyn6TUE0l1MQ7KwLVPuDCJpMB5kVDlFYaA7AIHLpi0my6YskOvHEdwnQXP+u17nco3zOvvmvuGoxc47NeLXAq215fRFdf6xeLc6PwyroIEx0AIV8uIeGbqu0pMOGXQ3/rldba4SWeGUv2tL6PPlGsHc22putOPJgvBcp2opCVLYl8sXxI7Y14RlziRFRdX4uVciQS47O0FaVMSXU/xWFQutc963W6qw8kQXp4XhBR3defCdz2RQ86jQrwIlOcojiQ0oZByJJOAZgU60xYp5d4+Cbyubdu6tW3cuLmtW7u+bd68KQSzuW3ctD7Owop4aSui1lq8NIZ4f6+JbMqu9vr8YPegQShwGvoGJ8Fe5bPnmAwMENrM7xzgUmGXkenRcdIPeJr5Pev8gIOOh36gBb/dTwIVPq5D0wwh/fCSytO5rn56g6N2+rWZDvidM3V99vl+zL7fYK49f+NS907kvvwZTH8uBwAYHJVFLcUW4unhVhuxl2EbIpitAkgWEW1RaBzvt6YBZ2Ca4SiXP0eFHkIkJZEigbpBDTmkbgcyu6W/Q/pSCGRdu+fuu9sdd9wRm2d9Sa9CfjxebUKMfhqLMAQj3j3qVzdbyMSoPwRJVReqtJfP2uTekZ7X72mMhL38vvp9mBi/evRx5v/+nUrMkZ/vXoZn8g+a3q3MIqThLrW+8wAEFVVlvufJ0FQ9NZzvB8IYfZ+51onFcQ3x1PXRje9Z+nM1n+V5a9ociMoRCYigOpC6nQQBJCPpCmkkB1uoVEst1x5t6Yd46qkObBD2OduOGCRzzePF4DadQ40JXMr9tgeBwCJVK46FMLya+ZVXXmlv79492pGl2028TUvQrT62SsUmFpU5sHlzSSEZBpa20wza1vfqR/WwA6p/7799Dn0dCH84Zu7Ld9+qnuHarOM9ywh/Pt/r1lmENDyQu290uD7qWqcB5/MPc+T6EG8qtTDc59roej83KvW886MvKVe/vbP02/zXiYdkQhiQW9XmkvNliOZgN/kkPcs9z722iOEp9dn7vsNaGeGpo2qusfcRjhosIiNhEI/7HWyqoQ55UoxoRImQeGMIx/u55YTLHEBU0nsRxBDPqraCFWpV37zyf8uWrZVb7jymQJCmY8SmzN6UhNItzJR6UlF+kzwIyfVOUJ2AMg5jGR01llzvRONL/36VkBzvLAN+fLivhxn0r5+fXeqMlbY33X5f5SPduvgw864uzi6Q1+/updq/rlPXlLTeb/dcBjR9lWYNdej71efUMfr6jtKvkUY8SMCygxoD+dChI1EpffMrSemdmFvlWdvmRlzo6NEuOUxFVKAz6oRILykVAtMHkouthLh0Q9/10z3q7ePQl6vSdCgVoOsXq/Tro8HkI/KsxPe8SEreWV9scKW8z/VRg/c/ENivXFHbH3pL/9o1q0olWzDAU50II6pSvY7u4YagRkRJWg9lGP/VzzzrGF2/Ubm+/9eUnEbAGEFb+j45Z347eGVduzQ92d7c9Vr73EfuE/QZrbRd3Vfarpp7ntbtNcw60t18zD6nzP7M4bpBZmB90FcHW715z9Lvu9GhIJ78KskDcJBsYnRQXZA9tIBDxW54T7wo9pOIddkmpNPoGOb2uODu4daTQBXZrn5TnewfUymuaYcz4nOkMnNUSf/8HkIO1Tdt5vwkQ51nuWx5RbJXhGiMRXjA2rlhT0ybSFjZQiW+/PJL7cD+A5XGIi6FcBQvBfJdgFZ/LH3vfenjYQcOUqlg6u+Hgf6HlVTQww8EAthMtrNtcdhjPOrd2v//9urafxJp1eo17ZZFR36PEgmx1Rf/Zkp1etTzmWdyPbgp8lQMc/gx1NMf6c9dXwaCKiII8IKe2tmkCOCcvR/PtZOlrvrub6TV2Uie+p3jDNc/h/PUCVuHWiwiBPwQGORz86kpv8vgHRGMJcrEeo1n1J/+pX8M43eencOjM01ikaaFBouXLSkVVZ5VJBJJWcuhjhyu/tjNdsGiBbWUHKGtXr2y6rqUa+q2mwojXVKftJWVK1b0VN7KQFhQXh04Fizzb/Cs+u8Qcvp5Y8j+Hkvs0QqA5g+hTs6Z1w619ZFIc9pbb77ePvvheztEOiHdH0Ja/a6EdL1EKWLoX0Yfvgyg7qVf6pLE/5Bi32n39TVjAop5YjRoHKweEetCdI4BOaQQZJMMCKAAVfW2kiQmQ6XDihxXjCjfEZUJWMRh84ZzF+w8G7skfUjVBXD5x1VvkEa1CURKYKP6BCv7mwjc33k8HfJ/Da6rDy+yibdVk65zylO0fk6AUlRc6IA7j5CkzRgjW81K3jMhfupZjrrFDkuWLKs6jWr1ytW1KpjKHtrknWKMSr1J3TadEAW344u9ytlYFlsuWpDvITqrWBbMF4uSqpMjRAxqxgIPHWM5SLlqwbBwvB5Q556EhxARTSDQW3CfaEfHN7ap3w8hcTFTx7uWov5RGb7PnEsriInod3TikFra939EOGwforqIKc9BIiJAUN14jjGd5wyoBhNgkEqIs9RQrl+6OJpdj83EM+ItIQ4GsVUop/LJZiLJymUGJsQUewrCzp47nzNjpWbYIWfy6V59EgXv/QObzgjCAoinf/bxICAeYxFWBQ57ADV8UM9LayERGewI2BbSCJva87IbsSfepDrZTeo6fqxvlaNNmQPdxupvYgIP0soENelkhXEl9aU/lbwXabYqUmxJiBuR8RAxMBMBcbtvgHlJ2vwrzzrX+8/g4vLF5s2ZCE5fz5+/1E5MbA6VzH0nIQ3b2vx/hpCI9E71TiGOfg0iQxSjY6bku8EN6R0A77rgoozGWu4cAoCIC0E04sQ/BYgY9a5dzDN96+MepylvKyqlPK1TffPR4ye6Ec6+qlhU2UICmRlr+nguqu5EPK+QcbWpaKKQkN+180rGpT2EhKiMiW0lJgSpZb+EKQzevVJc2G88OtM0PffpTBGBwKW5NsyA+KkuK1cwmmRAMLDUidQEQxJHX6gdhGeRKOIBI33RPrWYhuqdcJWblftLbedcJ5SxinWJ2GOeUsF5llOAMXJ7rWqWdDee32DlRYynJreESm4gka4S0o28NkT0+yckgGYMDpKnPKSId4guNQOR+az9szNYBFHeSggHkXidA0R7lnhWDymkegA1uw7pF87JJ7LbiN36zamxf6aLW3He+UgdQFeH2XvR6AXh1D2797SXYtx6V+7iSARvfSS9Dh89XBJJ8hqjmDSCAEc3pvtvSKv+BuoWfw7hh2FOTJsKRPHG2EVCAqZaMArVa7kVFbnzpp0FB3N0CE6qiq0HPQtWNvfiGICtFwT1VJO+s4qoOymlLyBfIZHAaW76UnZW6tXXYrjRdVJOH33vv8EdEaX/hS/3tVpfuCg2X80M5MTp+dtjq85pu9/a1T7zyN2zvLbR/kgrJ0+VZsRBGkw/inIhTed6F/r/s4t7O+GQLvltAEEejTqs4yo1kkHXhpujZdM1HxWbhN6uyHE4Su2eUydAu+Y1TwbsCi6qgQdA9DakAVBNfaRtbRDNotDmwgYJWPdF7MsTWhNigSSre19++dWqk9qzgSkilGHgVV+IoEsXabmkildAIPi+64o6/a7xp52KE+X8xUvsLVkHkbo5PzAGaYWBXKO21K1YVIB49V0UHewwQklj48/4qEjhCdJMfdrX1olIVlJX+4DnHGQPBEOFD/YcaTRkPNaRaySjbY+nct51zFuTxTn6NoV9c7BLuU+6DjhfnrcyplRPbPvbf/OvXvXadt52b/faFh6Kld9XC+gUTsiPNH6tRILo/qUTjoJjDE4xeH9sAVviUUMCbDpfiwnzGwJKGmWQRCuPhMGoHoPpBKPtDDC/i0DSF2oEZ5fxl7ZKBeYe/bBkieTRd+qnzqUtUpDIlj8tmxIBPProo+35F15IX3lG86I2jrW33n47QLtQz1pNOz+EjZnYZ6RQba8cpGV4RVSQow33gBMEs42MnUQZ1s2xgcCSl1iBzahZKbcIFjOZ9CWlFMlv5vMQD6KbzDhri5zASN/eemt3ESeJuDz18jb1g2qz4KDnPHVCBx9bCukX2DmKAEmhUZ+NvZ8bGNS1LqFyqpwEzojVJKXCQ9C3fuin27yFy66XSH/o8ytWrytxv3qe5TPAkJL/dJB6GKYhesn1VD4QgU+cA3DVmXQCx5lJZ/DKC9IpBi0PyyfxXxtVRS0ZJM9FOkYlb42I0D95OpUTVBzFEurtwx7jVV2lwnCa+0MkpioAnWHp07i4zMXpIUA2yD/5x/+kfeWrX21btm5pd9xxZxm9+/bvL5sGh1vyxHbxhgKvEaVCzNHVzH8Q4zzDmBSHdMHFWpWS+0hPEsWYcbh2qdGKlKf+wWDHWCRSn5S1OLPvW0BSU78IjXqhCuGh6gsxn4pXiqmKyAJHOCimQwAkdO6DK/fXAXept2R5qMe5MhFIyXyS+KUt8okhSSgEz76UinyRZA1sGdtlI6Xd9TvuapNzF8xIpHcQ0tr5XrTXEQZxhaBqKEcBIuK2GugE4ejbEHO/44nkt/sggTRyrwLZBZBcM0OOYEgdgMKBEsIG+8jzg7pK/yt2pBRR608+SwSnL5UPrT8IOUYgIA2Gsd+5tbiqfqe9t958s/3mF36zPf30M6UOENbGjZvSznSI/kgFCbsx23cusbvu0nD58hXLuiGb+8Vz1q1fU1snm82X5Vh7HIUw5FqzRag2nicGqVgPhKfP+odgMM+gEhGVsdYWfyM7sCRd4C6UYA9Nt6kX0YmHISTwY0B3IumERuoNqq083Wq323TFpJ0Hq2gDgAdhUEY42y/1UukVFgl8Rdz1VxhEPb5vuOnuMPj8GUIaRMxMUXelfkQXIqASgTWwVi4wXU4si9HUqxdi+1jSfDGudwR8AAgBZ2P4BvnTJk/NaHul1Pno9nPRwzE+U/+Fi4h1oq1eu76OOQFSIFFzSrbE486bnD0bbjgdwIkRkSS4BtfVrib55F2ABmKbDgCuBADpeJsXxCxaYJqB5Ope0mOPPdZ+5Vd+pT3+ne+0ZSHeBx58oIjgqaeeKgmkHohRqCKbXUG2LWje3v12TTlu2rCp1tytXrkmbvXKvplo+rxg3oK2cf2GdtPOmypf+3LgQEqQsjwm5GLTMWpG6ou3btviBpIWhDj1mYG7LFLIq7VWpn9bIy2tKmbokmScCMygT/YgL+kW4ihNkQYQwnSny7J3wLHOpX89vUSmRIgkzHEphI6xu/cYuEVtWahQ2ziznEJcVgSfPn2yHT52pB07dSJ1T1df7NxibLPLDCENXIvbqydF5TF2g3RSpV7VkEZxKZWkgwgMkZAAErcuX0KAIbgQyaUpz1luk86cosJ0js72UkB5zDEi873ejhhkaJaxyd1GRAByMipxiLcQt4hI37TdZ+H7+0RcZ0dAErWWUYSLLwbxV9rcyfF2/NjR9o9+/R+1v/N3/k65z4888kh7//vfX0FK6ph6wTSIiDqsuE/ap1Kl0G7bui0IXtaOHjnWXnrxpYrrkB4yHHlR04ER+6TqCQOePH6y1PvyZSsywm43LQzyl4V49FHcp1RgzpvQ5sZLI3G+1HL6QZIIG5zJ+EkJu/VyHIwdfNgpmAG+EGCoqaQH4qrsh2KIscBdSKPPLzI/SpP4HYKULEhKEQy8RNNJDjYsz5BdpM6jgVntsBKC8t0LgzqdIJNOOKXafupn/0C8tg1d3495336kRW7kchPPKFfDXfz1lE+Pq8rASC8I4fXY9MGe0dIjBM/6hg39OfoZh+IA7UPaAAyqkbi2GxsEivhKz4AENkZRWgpxrS8kI6DgNghkZJJOBsZuIOr3HzjQnnzyyfb4499tb765O9LucrvvvvsLIe5li7z6+qs1zh4OWFT7ZW+MxPHyYkY7b9MCTAjGpdbOvfDC87XnJHiIPltpC7EYzjgxWx+LVJbuUmtTXIhdxfaxd4HnSK+yVSItwIQG4BFSIUIO1A6GNT9H/YE6okcUHBSwQDQIgs2ECYapGfWBNWIu9RdYldGcZ/zuIZQwXfpN7QKxo0u6EGzu0SaHwTMuFr5T59bbHqzN0NiTMzbST/3sVfd/0ZXj7dKFHtFlewCIwmBDPhouY1ilIz3KTkFVCAAyDGTxItl+krQiMnNPniqAsgF0lDdmBzOcjESs1AAYATEEJO2VzYTQcC69XURSnhiJ1+0rNgTbhHELuKQaI1+SG6mAwHoIQILa/Nrkk9dkoeXBQwfDYUdLMt11511F0FQrwrIRu1jXxk0bS4X3aRbeEZU81g4eOFhtUa/2r0Q0JAO1g0Ddr7/6ADnGjoDYTIxz4QcEKxTRCU2iXVerGA/sSKnBYdC3VFcF0xo/5iu1FdzAEwbqqcCxm0KYrmEYkg4M/QZ7yKo885J8PROz+sq0yHXhD8KjiDjnEKhnhwKWO+9+f55feK2N5MJwo1gBYxMgSlSGM6rTABnpgnBQv0FpBAc5Zp7PdZmCRCGRWedDPEXdxaFdaqiA0WpgCEBd1NSePXtrr2sudO2VHbtCX9hkuMKBwFEfYA9urrZMjZQkKGMW4fc+uV57JwVp3nqEQCSP7d69u9r5yEc/WhwPYOat3G//JVNGJJMNv7Zu3hwCWFpMJK/69jvuaHfm8B7dIR6krpKUgVuHTY/oQ+yQOlvByQwf8QzhA9FuNpmd4BAbqTJIMgzcvdbpggHmQQAQDYbqAz9tzKi/4IxqUvRtYNDCQerqv72hIf0JvsBXfQQCIhJiMIaKbYFpYO7oiyIs6rRo81rz+ppfheB0uH90dVSGGEJLo0S5xv0udRWk6QjjrXsEKJ4xx5Pq+jpV1SSjUgAKgAG1VoJEas0L0iHeO8nMiksYgyhxE5OaJ44drxl+ABva1w6AOAxoUCmknboAinQlvUwXWJlhwyxcihkkoNmLiVSwyBJhiWrzHkkayJT8zzYi/r2ff9v2bRWz6Ztt9QgyKVGhgDxnth/R6CeCBBuHc6QWmuZRYaTauCLj470hOO40lYNwbC/ILuPZApv7ajI27ZH2A1FhFARIGgotwAl7kn1j7F5BYa6OhMVkBIIIv77rA2LBlKQVlQv3mKtmHCJI2EqmaUpwpI6O63jHCC24dW52uZasUiBKoygUYkmnHgyMNEAkJEKA5WDIFSHlHDbTGPFPpxK/nRg74Q0chrIAZ3WkA8BQBY6i+FA774c4VkeliWTAouBdAuHivraNKmCXEL/ceO0hNByjH6QDQjMexKMPt99+eyFlU4Bsu8HVsVNuv/2OmpoA2Ddef6OeJRER6O7db1UwdW+k5Ntv7ykEk2oGYcyIwKu7jh45WsRMBVk9q15qCRN12LDtehyumG0kBaimSq3NJ4mPgUnOjRuoPAQbuy2I37Fje9u+fXtJSAXy2VcIVD1DRF1/MK+ZAjDBSCQmdYrw9QEemAxUprFaYl6SPTD1KZWlv518QeEYERbuRhIN+RjD9eUdhOSVAGJA1FNfw95fXyWoaAbd4L0XBGEVl6VzkAb5xD6kIb5SP/ntHFcR90G0PlQ8JEDAERAtwFZBuBCaenkGuIJYRpgTc+KRRWwziCsoGEC4ZkD6o38IAfH31I8Qs34GEIxBKhPAMMaGEBCbp4BXdfSYGdWiPv3xLPunEJJ+sZdw+wsvvBCj/c1qB+dioquxLOo5Nlzq7Qib7M5L7CGIJOUwUhFSEIhqqChvPvAcRjJWkgAFWpZe2yHmmQORklS8/TIRsudIC3UhEGhFNJZHkVxgz/bj9JCs1BSiAXt9A0MqEEEiEnDSqL6TwGJV+ktdkz6YRJ2ItmsNW2gPpRPVDCEVteXc6bjrZ8/Tu9Nx0S2DPh81EMmU7xevxJ28EuMr7u7p81PttNSKqKQ58xc1XTmXDp0KMA5HghyPWrqc1sbjhY3NMfPs7YskUyRLXHK/y2gWuMtzJc3S0V273goQjgfASwPwTnirV68LIS1vcwNMnsL45NxIOnlIApH5MjbRrkSCpFs5hAek2l4OM5xu+/YdbM89/2LbEynzTD6fe+6l0LdXoJ4vwqRmSCpEc9ttt7Rt27a22265OWptS9u+ZWvbHCmE4JavWNXmU8XzF6e92DsBHRUmfNENfaqfHRMCDCGSLouCrOVLF1c6rZiU2f01CCEII5XCZXUvIiqzIoWnC3GQyF7DNN6KcCbu+dnA9HyYZlFU1E2pb3OYwjJvcah5gfNlXmzgKG61QqwnwDsUm9D7VHbvfbsyH3SM41P27pWp2gyVMGAWRAyXZOTxBkQ1KUzKnk4fy4ONvSSuB7adfLp9rbxDIgkW1h5B5y61o8fNgJ9oh3JA2FQI6fylIDzfL+TzrK3tUs90OnIiAzx4+EjbH/vjULjgRAZ9ilFLQoVYxC4AbQh69Qh4D6ih8ldefaW2qCFSH3zgoXDf+rY0xCSHWdQbQUEc15q0qKhzpBbuNhiChaQzcMa/e2updgBn8Dw13Mrgd84ya7bTimUr2re+9a3iVHGheVGXNg81LWIahDS968572r6Dh2OPMNhXl7qVcWkNP5Uq3oVLy0lJmyQAJJZNFBBTCOr3G5JIgXxN6cY445gkBYcebjlfHhh7xvbNNuvCdO7VJ4TdJUy8u0gsUk3gkrnALqISSSpqEhFTs4iTl0qimpgmfXjXJBl7R93CDmWDpWekLrOB2YGhaSeSUM6WsdIus0sRUh9UL2yTU2e9BzYEdPhweVFiJ4djB9D3OImYY2wPaotaoS7EYKgQastu/AapV8Qz1Uby6OCgQkRq39z1Zvvud79bbezcubN94OEPFMIFyHyyObruv5puwZsASEX7ZQflmjcIMJaJdP2HcAT4wAMPlH3DJqM6IEzftfmVr3yl1IDXSNjSWN1vvrmrJj6Nha2ya9cb7UMf/GBJCaJ/7dp1UVfLS21SfSVZa2zdq6GWzVEBNTUBDuy7CoUEhuADLkUwHI8Qh/iSe0k3dZTtNPLSLE8vlZhny64kpUJw1GmGX7YXBizbMdfYP+o1v2iNHZtwW2wsdhU4mlPcu3dPh1HaKiM+fYRD8EFc2qQq1c0MUEhS8bQjoQUSfHZ5h0RCcWbQcffSJcvCwfNqYN7hf+HCuZxXaUA0HS8gYpWKOn78aDt29HDZNsLqy5YtCSetrThRWLM49OTJ4xW2N5vO3jE3RuQ+/+LzlRP0iU9+st11z90Bdgg0wFkdibEozyPsoyeO1QtnDqWNesFxzlVkO4gQCT+Ua8dzvoz/AEoCm3MIS5uS6BESj/HWW2+rXWcFErdt21aBQXtgE+M4EJDZhU888UR5d96URNJ8/etfL8Jiy7E7iHl2BAnQ7Yn+HhacrSDu/FeEzl5yIF7SZwgNkBKeoVY4FpBJzSBYDFtEF+IivYd6qSfnSQSENqThdCLt8TlExG7lYZZTEWlVhnu8OxIVE6DAsiPTzoED++tVsPbjJHlqfGESAgIDlKRCaIGrfoPj9eUdZwDojTffipo63C6weSK25Z3QkdbEQ6BBAoAUCDEMsRlvqgZk0s3geyCuB7SIVmJaqTm6HF5jtSucf++997XPfPYzxTUK4w5gGbB79+1rb4dzRJFJRwgeYh1nAjxExaODNNzoOQFIgT5GNan5+htvRN0eKMKALAwxIBOBP/TgQ4UkG8YzZm+6aWe7LcS2ZcuWdvPNN5VB2h2I8+35559rL4ewqFXqBBLAoUsB2ZCmknpO0eBhAj4CBycEoM0ikFzTX54XT4l3RQLUczlHjYAlm4nk0mcERkoPBFaBRp5rxg/efXplfoUTOEukG8kq1CLUQaUKVWzbtr3q9mJD2RnmEfcEzpwpMHOOgW/+UX/Vw5kyXiYCTxL8Zpd3EBKOPhqX9kwofX46sS5IIUWopEPRraRVpTuMo9Bz7bXX3mivvvp6TUFwhUM7ZTvMi6i1/a94iMEbRE1QRufu37u3JjA/++kQUOo/S6TmQHiTqdcrO/dHpR6PzTLNmM7gpuwcEgBdTL+IY5O0NupcRXyLB62OzRM1KCFetNxvc1jLghxtQTZiN0/06quv1puQqMnvfu+7BVzEra+4FuF86EMfKi60+//2SC4EZjWs/sqbEq+pTSRSL0SyKyAbIqg/KoHaGeyPusE9kRyYhSqEcN4fKYAJjZ8qVqgRFcg9Z+8hHuoNQtXvN5yAub5jqJ42LLd7spgco761+61idNKVZ9qDx1fanXfeVQsztUs6Y3T1u2YMiBcTIB5qtCjPeEjaWSWnqryDkGzCKTOQOmBIIho7aiAQxivAsH8EF01jvPbqaxVrGaYKNm3eUtKF3ge8CralHrP1OA3BbIkx6x0ijMZKxsqB0Egrr1bf8/aecMP+bqdFGpFMXHzP47CaZggXl2sdTqZeRKAZlw42CW4DmPUbNtT1B9lJXnaT+4hnfd8dTqTvX3zhxbKPXguBmTohUb797W+XfcawpG7Zihti+D/y4UfKnqEGEYD8J8RXhnTOIZoKNOY3oFMD1A0JUshIQSzagHTqiJ1F2iKK41HH2oRABCHQCebqqohy6uN8OOxQh0k7IffNUhGB57wCg21jfOwtAUxED2YIE1ypdM/3mBvp1m0sBxjpEzuSDTkEpkmoysQccUY5LymleH9qNGlLz//gW1+MWWNHfDP2fdbdC2fYOioDKCIWIF577bXaEBTCqAVBM24urhVD0SjxTTIAAvHuGkIwWPYD7qKrpWrwKiBHgI49AZi4zmB5WHQ+aSCarF6AKmkX4OpPHUHMYPCyqwQLqYm39+0NQa0uLIpms49MmOozNYAj9VEGJMInrdhLAF77egfYXptK5GtX3xizvCJqjgTyTjrSEkFBPs+NEazPbE0mgT5CFPiwQ8FmMOLBugK0uV62WBDIHsRA4A6e6lWHMSJMkgOsqLRue0U65NO73zAb3BAbSBgxUXPu6ZLMJqgTRTA8atLR95qOisQn6bxKX3xPXwsfaRc8P/DxHwselkUdnrzxq0htfrA/KoCjinDs4bM61v6iBeGMOEqHD4VjTsX1PnexkCQXae6cee3+++6r9/AjFHpe3kv4Lh3sq0h1gMEpBjM3naL6pI+cSz3U4gsvvBxdvTeutBCBKYB5QdSaqJWb2s033VyvLt0c4KxauaziKAshI9wwP5wkGj6dZ04eC1cfPd5OpU/U5cmjJ9uBfQfbC89L/ThZu+FKizl6xH5Ix+KZLA/Rnmsf+chH2+rVa9sdEffve+gDbU2+33ffA5UGIv9oZaTYvDmRpgHagX1vtzffeC0q9mw4Wa6W6HUQHDhB2qJIEHZcuc+B4uVgTT404sI8kILbK/QBvuFuhMUOoY7Yk7Bey4vCJBjfM1Rh96L3FNIhtVzyEKjgIkJjOyIydhOpZi7Tm59M0MLTnrf3td2R9uBLqxi7qaEzp8W9ZFFi7hBW7GKLIKnuqcDr5Ml48cdPZgz25bRJRtRwiHd2mSEkg1NwsumAUifpDCMWZ+kkw1u+8OFDR3PP3hBcVFqeIy6JODPxRLiB85gMlGGG+6w+mLrUje/LGYi1UYIHx4J4dQmEVX7TZIgjhGGgcqbXhIiJcPVfDODlMUnqWrJ8SVsQySQkcSR2j1eia9d6snVRQVEqbdmKVe2mW26JbbM1Hii7xqRwvM84DCLVxsIj++pXvlrIIRXZJIx1937g4Ycr++Bzn/tM+8THP9Juu+3m9vAH3t8WBslyhbZu21JzeBgH8muCNZKLBBlJ/lI71BcOF/Pq0qpPG/X4V8gtz/K0wKY8u0gmn2JJzpnfIr1VSvU+99xz5WGxk6TbcNkRLulEmpDwTArnyjBPPbxSkpSEpUkOHzpSfSWJ3U+9shXRAamYjgZn/Y1Npoik5CBSdhbPz1hnl3dIpEGEmrawrNiK0JdfebmMRLYHNcKqf/XVV8oohWATmrL52DxyaNgXUlp13PALBOlYuaU5Bzj0OYn2/R98v5AL8EuXLI2NtandFG9p546d9fYjxjmVzAnQecn71AAvEnFP57sNtOYuiOcUQvb9VKTgpi2byknAVdz9FQHSxz72sRL5AIVL2SM15ZG6Xnv9tVrnxit7/LuPl0f4zW9+oyTFY499p1SaHUMw4k0331yTojwq8DFCfxUOiTQgTTAUpLCDhgSxrt67697tjF54XBUYRESBs2skDjixHdk/nofEe+65u1Jb4AcR9dSVSC6EHAIuWyrPDvN6YA4vdT5t51QYeapU2P+LvT8N/utK78POSxAEQIAAwR3gvu9kb2R3a2upW4u1OJLs2JnEScryeBJPMpVMpWbeTN5EqZrXM1WTSk0qmUzsSc2kkortyJsWW0tL3VKrF5LNfV/AnQQJgiBAECCB+X6+597/BoBkq6X4jc8fF/f+7nLuOc/zPc92lqsxAT2A8Mip8GXIjQb1elQ7LSK8Adj7979Zer0SZ8kza1Nh9St/9d8Y45GCwK//1t9vGH4hAkPVvK63Ah7eBgOYflbQo0EyxtxzzxdS0Q+mb37jm9Mjjz6alqu3/OphqBK1AY2WCACMRy34jf2vTw89/ND06uuvFuHuv/yK8RE895jZuSmq46M8h5Cbt6TV5/kG/mLDtDM0v0kgy7wsNgbDkh3x6GNPtCEcjgpyv0XQGY4+NIgoJK0P8WkIxihRO0AA9KTHMmGBxyNOI0CK2N7z2KOPlTHsQS1a/UgPTHOeKkcjTGqjCWgxXNnlXYCQ3GESe0M0maoTVmBHVoqhW8qmTlTVcEx21EDmcHAqaAD8aGgh+QJbg7Cpn366gjDA8R4AXkIRGqQNTzhUykAojEZh9ksaaeqw2GTtRch19idpKr+v/vxfmc7btfvMNpJKaI2+RsS6lxjh1B1ppYKMU6g+P7bDjWmdYjR/97/7uxF/r9VWEoPROhiaWj8gAKWCa3EmHj7xxJMVszyhu+6+s8wUHOThEMm8NMafscakklZ7IsT6yED4VM6YbO4/EXEyFWxIIAS9RM97GoQFGN4QZNv/Vu2++753X+v24Pe/X2Iqm3pYWU0juPWWW0L82GQBxz333jvdcvPN05133hWGXRRX+fY4CBe2HobWIiZVgZlsmkauw2yAYpTyQnlBGh7iUxtUDnABBIkFTOJABtEBKoaiFRqTkBLpLzakJ4Ex7Z1ldMqPnp4BEGCzB2ANApiM4vTpeW6/HodhOozRArwwoAIyepUXqu7e1ZGtoYsGA8gSwCqbMntGHmi5NlUimUVCIvEe/vlv/A+VSPWq0jyJU8w/mNZIHSCejOzFVV56+cXq5h/70R+d7rjjznYpqOjoQT9UySb2YUyRmJC1pY15Nv3n0ksum2699fa62VtiG52oLTEGzWvF1Ep4FkIBYbYQHeERUw9W7QbXSacYhcY22cShMPf1V19vnsYR1ROLLaE8vCEeImnJ5kAUS8kAI+ZTM7oTTGywILz7b7n1lnpfaETUG8OjtaIPaUMKIHzBkUJjqu4WDG60OeWxsRfHrJLRhmvbBDhVfbnX/Tb5eFe905QHTalyUg7/zXhpHVI//NFwqVahCF0eDHg26tMxS8T5Xo46whOAID3VyYJgbwZoVHztKCosdeIpAifgDOCO3n9lQDP7n//Vf2vatfvCFYm0DkgK8Ee/9Q+75g0xjKBc9UMRefQpMa8gjGui+eJLLorBefV09913VYop+DAix7x0BFWw6upNmxvDQXx9YYh5VYBIBHdsTJ5ZWhqCO1f9HQnEsD0r180Q6dSkHKtih5anwlaBNTDOAudmelgB9qnHn2xHJtvIiiJXxd1njPNiRiM5q6pqcSoagogEo8ZJymeffbbMffqZp5sPoFHJOk3RgZT2afXWTXnTmoFXnUkfNoYGVzUWMAC96UzCFWMEpMFlY8gLe5G00HCTXYGkjSjjksdQ3WO8F/uoawbkPUBogBunx7F6kHqNtQF58mZfKtNrqeu+F1+MqjrUclCTwOcZvFN3NB8SVeetujHId5XvwNYhL6E5IJ2/Bkgrqk1BJIRpQ8/NVTERgQtIFgNLy2TE8q4Exp577rkGET2IKB3hGCBpSYiFOohJ5LIFxISujYFueKsWh3C9LwmAVGIBFsYoGfV1wpQnRM7xyUgue9vRd49MmwOq87bE0H774PTdb31nOhj3/tnHn5pefPaFAk3QVMxHg7Bogo8UM5q/+tWvVq3eduutjYVRy5gwYj9RTwHhQw89VAnz1FNPTw8+9GDtJ8xknFIvQEH1Um9LQA/RNRpSxtcFLFqBYWjaQG9AR+pwMACGnQNsQENieN55DVNCS+dIC31+aBmqlCfKyBRw7FnvZ9dQUWjIpqI9bouKFqGndjUWfWzq4lu9QDXyPtByem6RQlRvPceUB0jl73htqkRa+e5/mP/7v/kPylhrD3Y+G1SGsYxTY25MOtTxya32NTrSR2EE7xBl5/m7eq8O3kOHo2KMRwqRO8mv4ncscsC2EHj7KEQlrUKF6WxSBVPCgLMCmk3UVX6ffSJG99EQOvtNJ9MqTuZ+53L9I4Oekr+yHgoB9r/9zvSmKHXA/UzU1utv7Z/eR4Qw+ckAASN16DIwMelgGFwPLHVgH70XdXT1NdfGYbi1NuAtt90WCpzVsUQWq9Aa29LCcA2JlDLkpLRIHawRACRH3z8csMUQDiMwQcenxkFqGL5xdp5jKBsBQTVpv4AnoQ9VZfoVpwb9jSY4eGh8DvV4+MAeFYNzXneVyYvOb4nk2JJykb7GaXEABF5JoAGE+QsJdRJiA+Wd8qdB1I0JoLsFTsSLAI7aZhsLM3he+oVf/RunMbbXgAthVEQCEhmLtZwIwyDU3LbX33x9eiMVEYiU8Y5IJb3r7wU4Vg4BkOri5MVgDok7ypFb2+EHeZ8WNghmhN6x2jym/QiJnRWAUE/tW4so/zBlOBnhw14yNGBZGcVvErRR5zDo6NFjcf+3Tbtjvx0Pc3b7ttuey6ZdkXykhhYNABrKE088UQ+TJ2c80quxIXyxEsHNYtEwtPCXX36pazy+HO/y5oDr6qhI0kBe3k0SMQP8xgz1sTAVr9MMXcPIRuMd/WNoycjvmJ7Qg90pDzeRxIKQC+1cZ7ftj3S1kTKY7T4D6kTL0RFAxarsU8GCsP2d5cP2gpdkkTdTwgxh/YeklA9Ns/E4IOrjnfYcLc4RqVnPMrzquxj5uXcB/bBZvXVOSwakB6JoVRBc0ZmCHDzIbvogFeQSvxYJwJU3izZiOLmYgalFX3fd9fGSXph+8zd/q+F1kyJFS+lexjexSdRimMICZ5BWcCkbVeadVIICjw7OeCY5Tzr2nuzHOtQSO8Ioy3g/ATHbhCq+M3abHu/dMeStYIY5d919dw1Y6ktHr+nWhq7yzIzboc7Ujcp66MEHp/vuuy921DvT7/7e75XgZp1g/J1xKrwXgEgUjW0M9Bqin/1E8lLz1COVR+qoD2Do1xNDcw5ggI9pQfrYq5k8ddfokddlxFbyPCChD+DIqyMawzvP8vLKu+RZD3JWQ0ZadkGM0ACP8VNekutsPmOwqEJgr8OQPAHHc9oBSY7e+AUX+bcurQBJ8hKjF6unIRAhsrfqWIyR6eKLzp/OyfGJj45FXO6M2HtjeuCB+6YX973QXni97N/9zrcj1o9MP/mVn5iuuvzKQChGIPc3ot6XgoxROjtg9LXprtSfzahJ/VT69Ixn0i1D3PhEF8IMD6cw6vqRK60hvx1bJQPgdE/4nsdl0fnGOhmLtN+0qORtzBO31xqNesmNkORNsodujprGdACzDoAveHP5dT6z4TDq+99/oGL+kUcenh7O1uWRow6516Q0andCQog/PCifG9XQzMnDdN0XI5aGkRpUI97ZloRZbClrcLNJmQyGuVKNPDYD8th4Or7Feqgv79Eoue6CieVX3o9ewEBiHIr08xw7z3upVE7GU/Hovvfd7xZU1JdnSFWD4DglnAMAZszzUtHKyEuxM8Bdm4aNtGaC5O/+o/8pgBqdh4BEf6bu01/9K78y/Qd/59+bvvLjPzZZl1Av/Usv7kuLfTut++K8+LLp0osvCqOuSmHOa4zHJMmx0lhekjy1TMFH39nwDuhXnNGS5qh3fpu5C/VAhBh0NR1dQuWetshsmHIiZWvLzr3Umo8pf/vb355eSNleee3V2hRPP/1MvRXfBHk+tpN6itCOlmWc8vu1WzBP/MjIAJ4paYVo937x3saCqGxSlLenvBdFZUo8Gff5QqQyCYcYetFYT5hk3QKhAKAXv6q9kjqrh/pp3UCB6cpACskHIOTzflT2W6E39YMvQOE+DZ4Upbp4cI1R5XqlR2jOFiIQSHk0tld2PQkaBfEgzCENSbq9e3YdocJj6xinqEdlJS1dB8af/df+jck4egMWffhvBUjLaiR/+M//URB/sJViC0DxzTfeNP3yL/9S9Grc9YsubIu99957phuuv77bnXfe0QIxpo+8d6Sopb4Ybe1NTh5sG2pzW3S3Ag5dNoil0loECdEo8Nnsp3FPW22AgnF+qxDKW3J4U1q7a57XNXJewPDiSy9Ozz7/fBsA5ghy7gigrUYn8CbEseKWZ+NGKyPpapiMfiyGsWE0iIlwuk9uvOnG3isAq2V6RvQX8W2AZORnGRcAFexhMEnEhtucfDBuSP3R5zZsGdH0MUd/eHTHAv73Oq6ampYPewjtCpSAGW+EDUi22q8Bo/eKA3W5nWw8Z/czC8rL3E9yknLAyS4rmHO9zhR6pTEqi39Ar4zKq8Hjx6Id5Pu1X/jXQ+/z1wPpl345XlsDkgHSb/3DtJ7DFWtaj6EXf/VXf3n6/GfvCBUMXzgSEUusH2qGu8I8sR1iXqBRC69rmwojbqTlLDZTuEqnwRzorgoNQBS+tkEKPuIkY6IfArVl5B4VqahOPkB0dja5MjCtBe8cBiHOuykf2+FGnmWIIoaEaTwVw0xJL5MelfXmW26p9OHBialgDqMWIfUpClg6//Qzz3TCJKMc2IBRLE1ejFXR3/NDCxKzBZsTqaQxLK608qmPxqDlKycDll2Cboxw9pP81d2kCV8+55rrW+OtaZiujdBA1H/qplEUvKR8mI3pBIF3vnvISFJffjrY+gGvWNHoExy8Yst5Bk8WSY14pG1e1XuAFQAZ7V/5uV9NnXeuAGmdovNww/phjiTTPZeN3nfeF3tm53nbsxmALorLszg+vX1gf1zTSLE8t/QDjXDBkBYq6Jo9guiScOx9ED5Qvro6LLsC2GxENYNUvQTt/Ja3/JQV0QCeHYIpTz3zdK6d7GRC3TziUoKL4ixspGEfXZqW+W4H2L0YoACuXnwR9q999Wv1QI0AYCPxckgLdsU3vvmNGspUU039MlNr/6CxHPd5N+Krj6lCIs0SdaBTWBm8m4RAA42n6jLSzrdJXGcPqV9jUO9bR3ysN6lhksxAJGl8JncCnWeABu8azM19VCAVVtCHdrqa2EDojG6AoZzyARt8QHvdPGhKeosXUp9DGsWQz/341/qvSZVIf/lX/mok0t4gbMf07d//Z9O777w97Y1X83M/97PTr/7yvxajeW/c8hAoheyn1qOSLCODkFoDm0OrMl6aYS7ewMX94HhshRjmSsnjO3w0LV0+Q0ulIjFkTQ7IPYdijB85/v509tZzpu3nR7dvjyrYunkKrDv/atMWPf9RA1uC/bz6WAx0HbLAZUQAKURqvBSJ8dDDD4+1ByJZTGosQfe/2Qj2W9lTf1rmY489UuIBt4CgwJxx2Z///OcaptBhfd1117Tb5s677h5qIMTX6nlzGpouH8QV7BSpR3jLBFJv3tF1nKKqranA+6oH9kG80XhlgEdSHQOYqCibJZ/ZR2zArrKbPEjHpSGa0XJ1JON1MYipWU6DkIT3VxDkflKRFB0Si/2ju2mEC4x+NQ5M2YVRSOqaATlnTJLfmLNIJRvgwm4BnI1U/crP/kolEm/+v/9v/59Dtf1lAckA6dxIk2/9i388/fW/9ivTvx/DWkG3p/Xv2G58Cik1Mhn4HXq0yctyiiHHqGyUtd7YIBQCaCkCbAcPvtdWZFDZOWkZiGh+XHujY2pbIe1Q7Kx3alsdLWGBraH5tP4jAY95++6jTqyYz4h85bXXpqdjy3T54LR2DUa3AKawnRBEi6ZqCoi+L2DOXjKY79k8jwkPPfRgWyP1zaa44qorC77bb721MSZdDYjP9tCafbOfDXZRv4w9Rjqo7zIiUh2BT2LrOEd1M/I7GmAug/xc69il3N+wR+rs+7doTuIOD+tEJY2JDYZ2CEvYA2YBmPqTSGw3+QDhUIWEgBBPNMGs0hjTyqyBaFRAVNsovOJleqZb8l3CDJ7/8QLpvHk1kg1AYiM98cAfTXffdWdXJWN60f++Nj2dRIjRkSejcmr8629qiA7XeyzaCmtap45X5X/vSMRvNqrlpZdfmXwH3/ywVKldBma+Gon39v4DHXT1xhv7Z5EcxqRSFqogJdhigOp9uliIW+5yCuGVJTT3FREYnz68B/Bce641qWP4ByLq8WcbmKtPhSmrZ6gug7mW6TnPPvtcpdMzzzzbyYrUGUYCoZbP7b/gwvOnCzSO2HLogU4AqyENtYMmw3bBVAPpOjwjdeyU9YDKM40/pWwY1uEcedbwDiqV80IlqQ8niIQldRjPJCTwagDykS8AUF2VUMnTYEEjCNyDfrinXMq02EIFc54DQKBWV+UFUucX1fejX/ulCJ5VIFW0/Ff/7//vyZtu/1zsithDH7w4XXaxfhdjl49N5+YhcZ1+giCArbWfTeZtPWGYVqMlvB7P5+A7hyoBxB7YMEY/PnD/QxHTptOcV2PSc5/93GfbTwcEHYOT/FRca0Ic7xbaN7Y6jWU6/sHh1HvYblToZXsur90gvzfe3D898eRTHYoqfmCmiy4NX+PWs21YLw/IfHoqTgDSWG3BR8FFoGCYOk/iCE4auNf+xpx/e3a1NaqX9r3Y+4UiLuAdRSoy4Hl1N1x3Qwx3HZxba/xabU0XzJv7327XjXhOpVXqDxwaXu2lqLR6XfH6eJbsE+9DU0NjDI+1sAVbSgPoJyMibYAB3Ui3qs3YUto4c0O52Y3MFUABbu9AMw2FZ81oBjSNc/HuBFmBq0Capdmw1djIH9UGJtn/4//sv5h2XXBRnI+Xpq9+8dYoxaS1EumSbSlAbBUFMia5UigIakwyhc6/gsi2tDxiXsDP8fuH88IUiN3kGxzyBCDSyfLL7iHFMOxbf/qn7RAVSRbY0+K44NSFcIKp09x3c9kFOVVSH93FF13Sb2+oLCOWvSGq/Xry4PEwBJ8MsBiF3OgXX3qpZTQNSasEVuqAU2B5ZAyh8sSrSCtBOiM03av1KoeJB7wyAGBzqYcuEPUafVdmt+wOoaM+wwiqXXorIHru+RcqibVo0hcNhRhICon0EGwUUgB4EWsqeQQCdzVeQ3qbZFApGACIOHteWfABAEv/1AF9XVMngVOOgISu7FcjH0WzO+M4f6QoiUP6VZUkAZFD9VeumgORRt4h/ehP/+WUY3tAOPra+pTv/t94m2+RXDpdec5r06aosaEtR1LQdnaNX/M2kkID1YfZtA4q4c2oJcNctQZC5N1Dh9MiD6Tg77fihuHS74aqUiWiyHfffXdnhC4E1vIqfvOCw4cPTodTGYtQCBLaPsp5eVUtprW8feDg9HAMZX1k22JUOqdlcak/TCGoTq0LeBCUXUINAr2A3gi8ndvWrS/K6rZXX3V1iWvYbltsNhMf7r//vgLRXHvS4ZJLLurCWzfdeEPKrsyxJUIXrvqjjzw6HYiUZjh7j7rVYK8xbqjO2amHKfJmuI6427CbRpjAZ963bt3esopfGYBG5clLwmD2Dq/aPZ4Z0l3npPCDkM34RKu6tssp99EqQMKL4ywoVz3C0EjZak4A1/ys8gyPOuUP7f7jX/8vpvMvuHhFIhURa4F01eZXp7PZQ7kyvvw4gOQFRc3pgJTfJ3v6rAYku4hoWoIJei+//GoYtL3DNgxV0OIeiVfFw1L5G264cfriF780WRWNyFQ5opm6FFNy/5H33u2KG8YWMbDZP+ywtvAQhvdx3/0PtNJEJ9vjisuvbIcry0nLoRQNujOrtCvFAVGe5/UY/VmXtgamMIJ1rmM3hNjKRLUZl87NEEpoKw8IhEGuuvKK6brrr5tuvvmmac+le8qs/W+92cZi47pb4WX0FZrdO1QO24yaYZvYe7f3UiHqTU2x6WoHhcjGSlHNxn+pP+YieZdsTsPRAOQjVANcngco9aG+gFOYginAaFd3IGYXojk7jyrv6ILQhi2EBrXtkkgi22KQ/x//s/9HVNsqkKrafuEv/8qvX3zZ5VVD55+dlh+X2wgxTDDHLTDpwwC1cct/3ZNKneAXKcMuoarMaqV/BQt3796Vwm4JYwDFsITjPfflL39xuvXWm6c91goAEm79kXdDcCtypNXsjHg/P2oxrZFaQwDR3HozIYTKMb5Fj1+NBECYPZftjR3zRuMfYjfUrNZs4Natt91aoLGD9CeJ29xxxx1lDjCTWLpxqDje4JgMaTDeG0hV27ETQgMyUeQR2b+zdgfP79FHH4vEur/fNjHOfQzNNXpy9IPVGA942IHsJe42xrEJ0ZHtQ41S7cZNGei/tTOXtzWuhX5ogN5iW5ox24lUIqmUU+gFXQRgxcdIGhJeHhofp4VJIA/SSB0l11Y0QfJVxmFX+TLA2W0kQ7KdmH5kUW2R3H/v//VfLpHtv7ICpAvOfi9+1ACOjqyzTvo1AGPXfQ9W0xK+N5LxTauBxDAUSDv+wfFpS7wuBD8/oNm5a0fujio5/gEHJs+dnC6/fE8Ix/tiwOsKIUHODRGoRobh1hiGUZF54INUwto8xt34bb4YmL8eZn3nO9+tlDjwdrzCSBi21osvvhxvZXtUx7tRS8ZZnzc9FlVjjev9hqmGgRa8eOH556frrr26XSAmPWo4vMRr0/p5O9dcdU0M5/emD2J/8LZMG0dgQcu77ro7rfjI9L28/5vf/JPpwQcfjHp9PWqbof1egPfBdCjXSVaNjI0FyPrf2E2GHFOfvgSJrrpD9DW2WyXbgahs7yS5ROAbEwqtSZ1XXn2lv4G/Kjz0ABAq394AOFOuABYYPAcEQ72NGdAaF6lmVAM7EpgXT40Kc45ZNKLvIz7l+Es/9UvhkxBJbKQAqYj4L//rv3fy1rvvrWq75pxXpk39Zj4pk8vVWUmRImNs66lA8tvLdRzqGGVPdAWLgEjhBQw/iKQ5Gikz+nsOFdkKf8MNN7QiKkCUDld09goLGrEY8+BEeLUiXokxQB/1efeLYFtbSeDQfcS6tMx8YFDCP+LxkKgVc7iMe2bAapHew6hm4+0VgA1jqDXq+NC771VC/e7v/u702OOPVf1QGdYHMHmTunth374QNSov4CQZeFHUWKV1Lc5QyXEqMLwxcaIRmCSF3Ev1sEOAl5vOFlQ+IGSbOBYaUD+dzuw4w2lJW10sBcEMADagcpK4uLXYOmbpUJFOArIys7dIIk5DO5TnfBo3yrEGzwuUSCnv/z//X/+r6YKL90yvvvzi9NUv3Za7ktYC6erNgMSQc2kBUwVdwHR6II3MDVWw5MoYOVAAZeN6Y6Slad55950y11RijOI96cro1OL8KTRgSACg8ohbW+HwAABPxvuIc+9xD89MmZ566pm2Wnodo7RU7r77EJ2RzfOwFjiGepZtQE0ZSO8c8CCUfjXhBAtdWdNgfI7iZAD7QMdvK/8X7vlCl1W2CAO1LmgpnAGw8uZMyMtQEN1FmEuy+MMojU9dlEv9qVfHrmGwiDuVcnWMf44IqqMpaaMHnwEMHHv3Xt56y1sS5+HEoOViFxXEAYYQBIABG1sRgFxXlgIo5XEfs4HzAVgd5hNeKTf1x277D/7T/9t00aWXfwyQzn6xXlsBlAcXIJ2o3cRkHb9XE8SKLfGixrrT5sf57cW6B46GsO/GYDbE9YV9L9SVFSBE8BE4HIutK2SHps5i1/VGeVPJQ+9SB4dCnLGAlEiyVsq2ECjc9/y+yepupJN40GJMmu70yqsv59wFlTZaP8aTRpaS0SnLzZcPt1ueY6Lg1tZnDC8d43LMuMAIRGWgAtuXvvyldllghog3m4xa5Vqz3ZTflyhJoRGDG1KJjQdcJBtmyw9zuyxOztcdzzvREVDQSHwJcExIMCsYMNHLSEc2nwYjL4a3B8WKND75trM49AAy4GknL3onP7YPIFN71KznaRXmBvXqK5TK7DkNCA3+jX//P52sF/HKS/umr335dsUMkP6b/8/JW++6Z3htm/YVSI3sAY19MmHXpPqg4ZEWtA+DSwhUzyAEoH7ELfQs62Gmlg7E+DMViAjlnmthDEeV1rp4K/UmUgGE5dJjLEJhLMPcfVxotkCn3ERyADRJwhNjdwCwcUU6YRnYGM4DZINxr6+88qoA54Xagpfv3Vs1KzBpiRsRa9KDWhUxxyiSwYwXfVC6WyyLo5wMeuX3ZaWbbro5ttLeSkFdLFZnAYY8WhVXIoU+uoeAe1AcmHicYxgzcEnqXoM2G1qQEkucCi2oPNK5Y5HyjFABFQowyixYqA4CnTwztMMX+eKRunmODUodCvgWaKGpIigzaQTEaAfIyrcpqo2txD4iBPDmq7/6t6eLLrtyPZD+67/7P/R7bRdfcul0xdmvTJtP0IczkPq9/lRabIFUApxSx+FyDEzjHNuFpzZiIkOCbE+LJ4ZV+g2qJq2CG3tZPJMx8Ozpjv/hhSgkb4kI1xvPg0FYc8+NFGTPUDVUlPcyFgG0H9wJ8dkYKm9OmvIhBsmG2IpIVAOD6Lh7jcO5Lp6XMdziQobpyh+RqQYA+9737mv85vnYJTwxX3k0VNf0cqrQewHoqdRDa16YI2FiGRlAK7MWPlTQGG6D2aPTmF05pIUhtl1eL/QiSUgD+SmPsvvNI0UrUXZz1ICDU+PdknzxhGGskaEBMMnHe2sDZVN/fGEKNFaU8skDaEll5TWSlaSSB5WJbr/0N/6jaXckkgU1fv4nPjvc/7/zd/79F97/4MSv0pnTuZdMOz46kLOjssvG4OK2Es/UV9HdbRh2xGAaXSvbMdmxZdw7Qu4fdXaDnmf9aUDhAzE6bi+44KIQ7milymvx+BDn4ksu60JQt5tweeHFqcgw9szi0JJVjphfVAJVoLvFNCfSCvOVhxsvMnzBBdZoDAFCIAG4qpfUitFvWvdzMZZH/Gd/mLG7EXISVetnJ7HjHogxb3ySvBnlV5r6HUYAkTHqulQYr/JWB41CmUuPgG2ZXYsmGMFwBgaSgcHM5pM/950hLfJPvTDCSVD1ttqcaySSd2MqILtP3AdIAIKaIonab5c6ew9aCB0AcVVq7gNeYBUuEMDV6IQGOCRtnNEA7gEgwFIHkpfXfO9P/eXacd/8+u9Ov/c7/3R4bdLf/8e/89+dc+7OX6PetMiLT74xbTmhf2uoMt8KYSMN1TYe08IrubJfiETvYqyLiMiTej9EOppC6fsy158RjPFan0pqkRYlFQlmeJtnRlR3vlaNVf1pb3TskLFIgo2I5DmLrGu1VNgFuy8crnQIwePBZIw/GCOfWmHDOGf+muG0mIlQQM9IRhjv1eq9G0i52G++8VYbBPRZkOKnf/pnGp8BHNPBLexJCnqG7aNeGInZJIPhGzksjUgNQVDgYkvxqqiizpGLSgHEl140ifG9AlgZFrMB0Ehl9yn/AA/V9WHBiK6SBgYwC5DYTlKDyklAQi22ZyB5oYmyanzoSGCoq8bmGd0/+hA1/F/+t/8P08V7r4kmODB951vfmP4v/8nfKQoGItak//t/+d+evP2uz4a4OytFVF7mM2r+V0+MwjOmjykT4v6gaUVlb0iL2v5BEtUhnVL+NXltLOO69687PP37l3f8RaaGWgI2DWmMWDg0Pfv0E9OurR/953/7b/2tX59vO0MJ5/Q//8Pf+LVXX33jJyP2fs2050+bxiJbfz6JO/rDJHp/SSTmp00Nys3HP2iiiv88krL/IGU+XVrbCJggaxMpdKak/kvatmXL85vP3vT3/k//yX+0Apx/lf5V+gtJHyuR/se//49//Zrrbv7JYPOn5lNpIfPBadJGDWDE5ZLWg/8Hb7FsnB9WOi2J7fZnScOGmX98irT2PT9s2dX/zyupx6dNO3Zsf/7o4cN/8P7BV7/+1a9+9e/Op09Jp5Dl93//9689cnL7czfdeud03d7t03Bi/1X6V2ma3jr6YRyBN/7uZ2++4m/Np1bSOiD909/87V8/79Lr/7Prr78xHlCkT84ZeqUtfXoM/9nSiH6cPn2woTEvhd7YCtb+XntsnYklfdx7zpQ2vn9JG9+/Np3p2sc9czpr6FjevVYKrn3+TMfS2t9r6/+DJmUaPt9qeui5/c/fff0l180/m1ZeEUn0U2edd/nvX3n1NZMe92NHY1x/8O507kdvRy2dmE5+OIxtxhtPzv7EJpP+4uafNLNTnGkeKdAbATDG4sqAuFXjbuNe+ljPyCX55f7xxLi3v/Jv8Wr6bqdW8h1XUtJuvXiatHTx9OrGMub8ibNW82vKz5HvSIvaOss6B/PJcf2sPr9a7pybb1ipb/aizctxn7Ofz3muEfH+CmNn2kvdz898XKpZ0BH4+jPziJP5z1jV4xEVrutfFayljoUPhCTEqFTt/ZPbprO2XzRdedmuFbB/94lXnr/31itWwLRShv/+f/6tk5/5/L2Nrp5z8ui08+i+PDT0MkKY0yaNULuKpkL2zUKU1LWV7DYcy8PRuA9Zy6hsC8Pkd8bk+TDTX//hzro0/875Obsm9w0Q6do5PZBGMdfnt5RJGkBa/+SCKyXu4VKHk8ZG97ApFBrPrslvI/P9FtRdkt/L1pvyrP7InivdPTvvl/s+NqHxfJi0cn+zH8dce8c7dkcNffjhZDyZDmdDhz9sQHIsuH98865p896bp0siomio3/iN3/y7f/1Xf7Fqrtz7e/+/v//fXXvDTXUPEX3n+8+HKDpu15RgJa0y/9OnpcJz5fu3nNfCPgZEUl5nRbazcCV4sHqbdSTHlkq41k2Oq/eON0pti9m0QdvyO4yOFAE4m++4sWmXY8N5/R5B2SW31Q1E5THEjnwL9ZXk9A+f1mQic3VEwxlUn5zGfSub5xZAZi/DHLU7ZDrnnMmyRAK6Ar9SO5sjBa0+s+XEoenws/dPr88fRrrm5rt/bRzNQHr74OFfE7YXxdz1/nM5MySRlwzQrCXPKMSfKa15rHn8ANk0NtOijLL4vbK5sLaIS3LNpfw3tvH4Apyx9bYukyPANzYAIoXHNdv6Z9ZuXvQxFen1Hy6tgGCF+UnyRcJP4oV7FvDMzy55LcfU2eYtFtDS5TM+qiw6v4xOWILSVavH35vefuPN6eAH03TBhRcxiQqmAunSy/Y2Q5NGzjIWKdRZrf9gwp9HSvHznh6s/F6Oz5zybu9XpthqLRicl7vjcvuS5+OOdJnvH+fGC31hkgQ5kQJ0v2z5PRQfCTSOSSJZDhAFLL0+P9/XrJ7rXp4rFRvXbH8eaTB9+THveq7UHCc+Jq29YzyRv/nZkY++v7hUQBbb6MOoMr+BaxmYl/8KQracmr3xzAPToXfHAL4XX33rb8q7QII+hN9ylv4k1E/CuHEkn1PTx9Vh47WWZTnZKszH45e0SA1sOiWtOd/7lnvC5Kox+efnOF7NvUch1ElzvBf1lHu6b3nGb9kPlTZvuVJpMz/vsxdnZeteQERft/c0j1yX5/zcklz580tzbmteMBg8//iEhA4r9y/P+JlzXe975r8lpSX9c353LLi+t/n5kcdZ03tvvTSPGTs2Pb/vpWs9UyAJxUNcW1JavY7XiviV/WoNMNI5Iu/DoFd/kd/LQPy+UCnXJAOmGHRdWDxbn5G3boj25o9VYXkNeugZ8wWLctPPuY6hDD7fMbFm4vh27Ynp/eNGBcQgNCjr2PFO/z52PCI5ZSp/W1b1yDGvMvkczw+fUvUM6fNhfucw951sHr6V65px576v69t1r73+Zofcvv++60ZvWtT9cDtAU7B+a3fLNiv56ptK/VAzgLMWZ4rQcpR26u292S9b6zkzqsxa0vzc2mvL9XrSKfeS77pUurlX0YzO2NQBcEwXw0Y6iDD8M5CvA+EOp16HrAAzlvthXBuTZLg0PhQbyq28UXf2S7rowgtWgbSa5kJt3DamNeeX+9dXtpdWknu8fKn0sklAqhff+CEDwqDctQ48D4BUmq62wIJhGYZMAEjH6WTv+TIuewt8djZFAGpYhJGJGG39gDIsr+RQGJgmbw3BfRjbcidP46cMn7BsoTUmv/Xt70y/9Vv/fPqt3/yd6fd/74+m737ve51KBWA+hrzlnPGJCyMhlQMTEd+64ghhSA01sTgVY8u7lr8VYs30XLMvnebf8m0q3VwbP5e00HNdmvPu/zl2S+/LCecIADQAMvsFIG3goSd6LC+yc384uVKUtann/sFvfePklVdfO1143tZpx+Gne3JUUEXdsZr8Xq18Uo6h2IAoaVRofUUNVFuL4iUhZEnl5vzTcvQ2yx8wDMlo62UbRQoRs1oSsKm491p00yQDrcgQkoIi5+uBJl/PFmzGHZMeSUDkHZ4Zru0YT0XFczqMpjSc9aknn5pefvW1gMbqtL4nu33ykRtfyrZegCG7V+zd07ltvBxT28/Jew3vMMJQXpbM0/Jr350mDVpTn/aDriv0RcP5/ACd38vx/DvHC4hWnpufWZL7l+Q8OnuGd0ZToGslXM7Z8ArN/Lm/Q3Wzz6nJV5Ieeeq56cYf/+sdxPfHv/9b03/47/27420LkC44b9t03uGn+tp1BfHyiDdprtvKdXuMIzmWCp0OSBB+pgQQMl3uwVRHS4Vywk0p+JBKnTGR3zyMD6LK7C08YWAapnUUYp4xlsm4G2J6UaeICDA2940ajRGFAnCGBxvg5cuLRj1Sa5Zg9kUnIwvP3bFt2rHNvPmxcu+ePZdOn/vM3dO1110T6WTxHyvBRip6ZyRpg3xo1LecPq3SbaZnb15D3+XccuyvJ9anlXPZrRzPeZPUGqGGpq7Gb5ui3s905BoyLOVAJyBqyrnmRZLm7933Dk2PPfXCdN2P/NWPA9K5AdKTyrGuoLV96Nz5tzSujzNDkkD1QpBPDyTZkAgKXuKnsotac5FK+jD7s+fwRMd4H7Ey7NudP2Ylsu7fPhAvImDR8lNpIx4N2KIu2QEG/S/fjR0Ld42W5l4r1CkDO20YmiZC+pql5ffMwDBsNdIvDDCLxcRN6zOdjMQ0MN4Y9Hu++IVIp70BG9VpsdUxm5VEqv1w+uqXZsq8QtuUS9mW346Vbfzwb2nU/dHfS1rhmfPzce2o/FHnGhNJ3qHAafjog57s23Hz2K2mhY9yyHtDA8NyH3v6+enqL/7qqUD6h7/9zZNXXHXNaYHUSuVQZcY5OY9zPcqBF1SqrH3xmkKVuWt+r02eJx1IIZLFvHN52TDCYuvvRUJYWwARzHK1Ooehub7TD3gpQdVaJwjE0+g3S5K3RcHk0eGmUUPGgLNXzO5gWCKguXHyVWnSjzNQZgEL4/0IFxiQov5SJt9qUx+zS8wKtvLuRRdfOF17zVXTVVdcMV1zzdXT3ssuTXWHXbbDnL21xNiQAEkDQdBB8aQ1x8NuG4wuL/xl74betezn6+NgzbH88/qFniChkXLll8H9y63NKT/W5uNhQUmJ/egZEumKe/61HwRIMh3HCKvAKy+RXJvPDSANwuT/Fn5JHw+kebhFDsQl3EaFeB4w3n7nwLTvtdem5196cXr9Nd+POzgM7tzQQf7vHqr6sgqKjwJqeUL7piQthi7Jgwhsrk5MSJ7sLFLKol+LrcReIPq1ePcjvI8V6rqmptyzddtY7YzEO/dc61ibrmOV3g+nnbGhfGLM4qzWGajdteWcaUuBsIZupyS1Xk/bcUytjGlE6OOv/+bj3tN/7h3nx8Hqsf/RslcR3d0AAP/0SURBVA10zgs42XxcePUiqZxb8uxWDcQuGrNdJDThUDz+9AvTns/94pmBtHvn9mnne0/05aMgMs3/JWwK0CsjrRQ6yfEnAolqW/PMkrjHnsfkqjatJkw69N57nYdmBuvTZm8ELCYPpCQ1ho11JppJMeLb7BJjoUkdRi67yDXgNNDdV5IAxVQnEog0MlGANJTPMIhPdpEKEwsQ1u9NkUQnTmya3nv38PTW2/vLlWFnbZkuu+ySDoo/fOSQtSvyXmscnTddddUV/QTF1VdeOVlz8+wwkCRYFuWAm1qBrftsg8yp3Ty5f0l1BJKv25EfD9y/PLMwvMdLPu6bj5cRluqo3Gw2V7oIamjCyCZ5lzzxsXn6nT/lNhbdXgM38P/xp/dNl332588ApCsjkXZtn3bF2B6lto2EqAzclvAMaaNXsgKkvKJTh5KHF1fVWM+Qzs4xyQBoVWNhvEH4+6K2uNgGxB9JhU1xEiuitqgkCzkAhATgJgxcFu/J/C8GpNkfwKUFqYeysJPMkAAORGIjAA2p5JqbrDlkbhxpw8ah9lL52FDKnXyyHT4iRDGm5gCvPqraYu9GUqZM7CwzQ6wnedttt3WRCRMRtga4x46zm6wOYgnl42HQkVCU6h1Th8LGMk9jcUz9+EImACDnYkIsTF/L8DOmXBpXZ5Dk/jbalFU9uPQL2FxbSfMheplpyyDfsnlrGvjh6fEnn5+u+OIvrwNSle+/+e/+7V/ftWt3DcdtH76VDEemFXfZtwKpzBpsnTatvdxCzYWpwRwwyO+cFEaLAwotwcvsX3n9jenxx5+aHvj+Q9PjTzzZhdf3x6C2rtJhausD9grJIc5E/W2J5BgLee3Y7nPpPvceEFmkIeqr8/6jpgSbGtpfUxcgZjSboQE4JJPwxfBehtHP5iK5utxg7CHg2ryFnTgivwDEy8Mci0809FCuYVTUbupneR9rQwEGQBpm02+yTIBq7fGPanNZPAOg2gGdo26yStmbymcn/Mtf6zPq5X3+Pjbl8hJWAQz8UB97TFsAdmrSCIfU8ryGSTrtf+udadeVt5Y+L77wzPRP/9E/GNORFok0VNvjBc1A/1zQbAtqf9BEJJIopl1v2Ty+hdFFpsIs6suak77x/8bsvlutXwTZ+zBfsEyUWZdF1R4iQNKclNGKHIuX5h4qZsxbH17YMgwD4cd13+oHIovHp6UFWIt3B0TiK4CBwGrQZwOCZWIhKUiCyodksnSNe+oFeiL3eNZ95tXdfMONXbzriiv2TJdeduF0rtV6j42vdO+OKjwe0Et5YtC9yAGP2GIAs9hI8zY6ULHOb5c+njeeASZ79GM8L/PaWp/kd/qEe6s21DmbTS6NRIqNdOW9s0T6g9+e/sP/3b+zUSJtnrYeQ5QhgbwAMT4NiJZKbtxUoOmkV42JjuZTvfzKy9PDDz8yfftPvz09GQn0TlQDKWIl205FPjy+P9ZZn1E/FqPoCicBCaYCjgBjvbS0GO9S7fwog82Xo3qGgTj6EE07ZhNZb9qUbmOvJDNb+5mKAN68MRMQzStLpgWiPBCeXTE8naNjak7AZyr3Qivwpro6sTHvBDZMUJ93DrzVhSZOpIXvOm+slIYelghE7zEoTh281m/HIV4As5yXStcZQKWt3/1x+uTSAjQAVyYbQPktfRwQ2XDzbXldPNk0nAPvvDftvPzmIZGeHxLptDkshR3H47eXnmkb940KnboNkbjEhbQGNtAffv0b0z//F/+i31V7T8wmKuylF1/u1G1MYhhbVthUcYACFgAifQQC2Tekimgzz8uEQxM7rcoBIMAzAm6MyuSTjWuvJZMWjl0TgTa93GbhB8+x2wqGgMo9naQZ0HRSIZCbQFmgMLzHwgxLEuTU+JRZQh1eoo/IPP7kE9Njjz5aCeY+K9kFd2EqxSaeFHrmfnu/PV0aLxl1668158bvj01YKc9IZuXSCIGpl8KTj0/hYWg2eD2D7zTPFEiQ1YTxIfKSuSq0Usngk9J68KzfWpjsgcPMVJ9D94Vt9gwJo2Jvp8Vy9bmX7BbSxKIFyq3yJUAqLzeMYud0GnGYiJnUEs8rL2p5LGNjnj4QqB/vTbiAQS+oZpasYKbwwTg/1rcEIjRgEwBRAZb7SStE9C504doPtSg0MMAOoEBOBVLJ8jN71/ux+/04CZbw87lzi22w83w8sKMJwork3voujXMl5fdgpG1c79ZcPyHhQf48R1ouIFre8XHSqKk8VK7g4DTgI3GlU3IZhtcAES+lcYaZiGfacHctcNZuNXSzUQvPPvv89K1vAdEjUUvHpwsuujB2xZZcO9Y9190U6/MCos3x7NhFg4EjhqFUayUFO4Z68xvDzNMHDqqKnWOVE10AQ8KQQO/XMDb1eZkq7atDJKA8qF32Wzst86cRAUHBlbdznUlAkpGDMCSV5WvyfICjxZZJ/Zv6nDJQZ4YKy+vAO+9OL73yWlR7bMHYGwWRmw1zSX1Hosry/vyF/b08blqT+sw4/KQU8jepTw3t8BVNP03yaJ/PA+M5jWlkWN7PaR2QwvLZHhqiDFEGej9BIskveS8FXk3R8mm5Z8WotFDB/fc/MD1l/erkyfbgyvtcKYJr0Yxyvy03QwVSXbsDKjZPr4dZJA8Q1QXPc1oY28cGDLpKLK+HaVzcBitJqpSRtCMl2ECVFlFRwg3KBgjuQRsSyrM1ymPLiGLLQ6NwTjW9myo0hRkQlQPoGaDeo35j3v4YsqrMnAsq0pJ8r7+xP87FgS7CFf4kLcRD/8FoYPLXH/P1lcY7J4ca6pkSnkpVSzMQVlSUqx/z7EjjHne3LONM92vTeomU6/XYGI8R4R30lI04Z1s0brFxy0uoPrEWNklbcwoJHCPyPD4ibMmXx596MvbRK/XQuMbGAhmGUbc7eSnmhx+SBDFyo7K2xS3fFBWGMRhEChTUeWe9It5M0lhl1tctA7i8vxImwLBRYVb48MGYsUJIwKeBhPGjkQi4BZzJn3ShyryDemOQkoCpZdUmAOrjW7px9PgLGyzvpQLFsACsUjCbBtDIdPI8/tHxAok0eva5F6bXQ4ePjltVP9uHRjkM+UMwkUYMcR5nedFt8KYbzRGa4Rl7r8Dwc+aJOmhMHYAWOqiHsrQ7JjeWxylX8/iYpF6i4BYt5VCo7+mcr55BqCU5Pu1fHq5runFLhbi9XG6JJCmhU1BqgCGq1T/y6CPTvhfGKhvUFK/JKh0qp6LAyC7RinWsAq8Fs94MsetFhTkY1Wi10H5DAkNcO8ctHWpsAAgjEZIOBwLrW7KDFulXAkWCyAQQSBqNZUjh0WqHGsg9bSwYLm8LeQ7jfewZ3UBJgttny7Pab5/L75YtRr0gaCVxGpgF060ad+SDgCBsEGPSn4cD4lAYjsfUCGA1JT9/EumwnEYHaZWL4xxw1cCe6wk0Qyjkffkr+JaHPza1hF4/ELPxRUmnQAuaPbB+W/vkqcl14NBqJAVcWioCvvDCvumhhx6d3kprt1SyaDKvhUE6PoBzojZSxxxFAvliNnBYumX/2/vbikkcQAAmXz1iEwGl37VvugkFjIqROJiBecq1gF2EXghgiTOxexj2u87fVe/PNffV0+wzo8efilPu1etDQgzGoplteKgcAVvDFZG27yt7ykfKWK1WIzDG6cV9Lw3DO/U5dmysawSC6NExWMnTSIOF+kvdclvP9edy7nQpN3lmgD1gSPna70jLQGkedf4T0yfwX+od//M//cOTV197/XTB+TumS44/3wsb0yeBSYEXECoaBhK5Tz79zPTbv/O70+/8i9/rCvwX6IaIp7IqiSwKNaLdFmFnhFdikCRt/bFVDLHlCeU8dTEkzWj5nmsnb97pnLcPhg4mIxrQAtAYzjs+E0+dapnut9dylQe45VtpuxYs/qVy7AxSi9QlkZSzki1JPkt4oa0+95sPePj9eH1Rayct1BoJrS+Pmrhg9wXTjTfeMN10w43TJRftni6+5IJp+44t4uB5NpIyeWmMZ8e7Y4xXbflLvgUCeqtBKg/YyznEWKQuj5KUpl7b61/J53rAmrIPvp2qqkYC7HEPfhqTJSTz3L43povu/JmaEN/43X86/Uf/+781ApJ/7W/8zV/3NWrfqj3v5Fh17AfZFiIPfTsq4jSGW1X26Wefnfa9/Epa6dbp/J3nl4iutZUgQAqpM5D9wo5hlBpzrdIa5jASw2i2TCXP+NzU4pKTGotqGpIieQJTCEfiWIhUf5cV3SxedcGFF3bhKAttUaO6WdxH4uivswiYD8yISVkVjbrtSAEbIAaQJNPYjO0RSxoLonP/BTyXY3aUhepJNfQBeDTiWDTsYEhLGNIGkzqcm3z0vVlvnISi1oxVD3TGkwvNc8bfkgZwc898Cl1swwkYQU/0rH21AGf18TMmZVAS+QOzRnTg4OFp+6XXp9Edm/Y999T0m//kN8aC7X/9b/zaCpB2nLCa/KlpFP70yUuAY5Ek7AL3kwQk55Ew/92AYwBnREepvMZuItaNx9ZqVLg2UPZaDzUx3PujlRSOa8CmMpVEITybg6rRzUGyDdEdFbbNt8i2dzVYIQVAuiB1tCIugOhfWxhuDyTuBSALmq4AKABbvDX5MzpH0HEEWR1r7a4BlT3wiC95xjXnfdrBsJZ2+0Qa8OIqXY+PJYs//PCDSl12pS8gGJ6C0dSzT40VOHjgX/Yrx/6bebCck1aAVAkqxjWeGfeDc6A5/3bfmRIgSRqnRq2Bv/Pu4encAun4CpBOkWmjkMv+029eONRNCp5tAON4W/olF108XXTBxe3uYOzypN45eCjI9rmJdxqPYesYlbh0GUA+I3kYx8TwDNK50ghHpZXBAZHItgVEd1s6Odvley/virVXXXV1V2K95JJLCyib8dakFObqC2MjGcNkvUqLjvpQDbB1eWGASLkBpAt08iYBb5Zg6kdd9RoQAU9ANhgbBgRIlhZUPgurWrfbOwQiT5wYn361IPsbr+9vnyOvUJ0LzuSFgYPxc8rhApKVNINn3X1zUgZlcT/6sZfaEAOs0QiYBac+tyRZDx6v7k/3nlOANNJKyT5VwnS9wuyMhYiMX1FjqurteG2Che/lN+/JBjgKZHVZi2RK8gBA3yjTy89mMaCiLT2bimtFnhutjVd1oowmTagsALG4uc87GK141VVXhnFRZ7vPD1h8yiJbgLMs5NlPVYTRNajP0+0yDOq67HkVIiN2JUze4xogWUUWiEgzEpCkGdTOMzOjh+ScKvXYXQKsu3dfWJADvbpY4B5bGOMdpBfpdCz1PxmrY9hHwxtucqPqLym/C6gNfC0wWhQ3Yz42s9fmxp4tDwakbMkqpY9Psll5B6GxthAjnQFIZ0qDQMu2MFJCeCJUJdgZ9jwtrc0Hiy2kfoxIT2tDdEzxic3jH3w4HTzw7nT08NF+L4RhvXlTWkoqH43eP5JJnMo7AMBnHUiE0YGrtY1hKhh8xeVXdNVZC5j7VMIlaf2XXnLxtPv8ndPW3H9Sq0y5ToRZPma4tSCJZAtRT0Q6HD50cDr6/uEauttSRrNC+u3d+lPUTEiZ5wyztTcJYPt2anRLNyMiz9kyjPSzk4eBcepwMrw79v4Hyd8Cr9N0SaQkVStGw070aYgt27dFosYu27V78p2V9z8wvsm3+4f3R7qN4RyzrZP8qXXep2t4XeOaHRlzgS1JCqETlcwMIL3RjOPCjKBiB+BOn0ihyNbB8/zG4Q6025B+ICAlr5XUljAnL6MCuNR0uihwxXy2N994fXrlpZdbMYVuLCh7EmsJlmm5KsfOYgh2jDPjKsCTn6oMd3zYJVQawi8ufG2xuaUh1gDbMJhJO8wt8WsnKPcAheN6QvY5U7Dk3aPNZZtX8nVuSMIhfW3DgxqJq1/7KftFDQ4jewxTGd7dqAfrWV0Y9L7GdPElF+U9U4BDGscGzH1kFBXeUuQa+krjjavHJI3alBNolq3PrWwuuDZvc3J+8T41wk9K442rabXmq+kUIK0W4tRtvmPN8er9KsXAxUitAtOAZt8L+9q3xcBEKGCyaTVmtgJQ7ZBZXxdI+aMKluBmYx15x7CTApgQQKq3VMCOT3LyfKiCYfPwzMb62tQRIGFgwdptGKdtcTlWI9Xquf4edQQgxySAupMgrd/MRMHRpTxlc/6zyRMNnFQX76WqnIcOZb4kknLP3r1V3RqBRlXnItIyLyhYTcKci9K8ljKvpFxjUqh/7cdRifnip0kjv4/dRs3mxuN4KdBq+oEkkqScS1oABd01iqmXqBwGKTf9xRf3TS+/8kqZj6judq9MiPMGCMNkYCB+h9RIkVJ493kO4zBLTIkU68fxZokmToLpVJq8yrDkwQjmcY11psf8NdKMWiiDk/+SxmHel2cr/Uq4Uc4FIMrb33NjAG7gAijdQrzPNpCUqZI2dh5Q669r3QO6qqWA0W8ea0GfMgE60FvLmsFO2kqDZSMOpYzKNV/o1t/zqTYuYEp5F4nUehTI6jbOnWn7xDSymY+H0NiYTjlzuhet3XLHKccqQE1hMsZ7KUL5oK8edm790pIx35MqKlZCqmDuYLLKtxQjf+/xc049Xv2vybvYTpiyVBBQnJcHIksLURfiN/sZrGy7pdsDGCvdIhWUue5zmKQOQGIDEBvgVLpSSakvd5it1nqSpMlL4zKqoDGwqHdTxJeuGtVgrF/Kk7zoksa4dkWKkszKika6S5pa9HHO3zg1pOVSBw1hodu4Pu75uFSSzO86/Yamq3nkzHy0Pp0KrY9NGDwfJq09rgcSwutVJzEQSmeqb3uMfi5zzoyDXirM3hhEGKCUUsgcKrxK5D//qhYYifWYYhORQCLVDVjm/tHvloNsqwyPisiewT/ekezzH1D4jdmAozw2QHCvOsgDUCplA4gapmkkwhPOUUHqSHUDkoZUiabwrUDoMUs/5dJPuIw2KB28J+8ENJKZ52renTCFaDcJimGk7WBbfzXfJQ0mjyutj3opxwK8pBU6/pBpFVSjDKfLcgOQhiTYuJU4/l8t43x+NdUYrmE5hnoYtMY2GjMw2DqClEN61IOoKhtus7wGEWZbQ2EDksU9XZji2aGi6jqVgN6FSTpsAUAv/qEwrKMFjgPSAIMyeAemD9trlhwF0wBNY1+Aow4FzFDXnhnfmR2jCtyve0D8i0epDJ6Vh/pXuhWQ3jkkYt+7SLmCd0wsMFJAg9JQzp+dg2EGsKvG4LkFDAXTmuR8Adwt/Mg2eDbfkJRfK9dX7127refjp0unImkdkE69PNIw5PLS5W/Ny3tcxusXCpiySYaXGrqBgSQIACCWLoZ2ScSOGbbNiA0B0XjHSAVTWpRrzld1lDEDCKLCGEgqaOkYTcIAQEcB5P4RyASeIQUxc7Reqmcw2VapNANk5TyALWDIOaAaow78Hqq8wMl93gdYGs2wl7LNKkw+22OrLQY/OqGhvHTWGmajHmwPHh+DHGCQdbj4c0ASc0qTVcmwsAEQ1wKoPJr/RvLwsj91G7RetpH/ui13Lam/6vmuT2dUbdCK8JiwYshlIzpHoUdmCDM8oU0NKLrOuKT7d563q2KaXaBS7h3jWobIxTjjn33Qz+Ay04hK1KTGPLLxwthR7q9k05KplBisznmvcxiLKUZIVnIkn0qMAu541ZKRk5grfkKSDPVlbLeo+vu93+etRJc78jFbhwAnT/YNUHV6UiXgUJm2qmggLVBJnnEeiNhRy2QC9EMb16lEjUSIoPU46+yWHQjPiRfXRiHIi/7JHwMbQ8qGlyRlHY/UpdDBr/JsbjR4lg2fKtWB8jRb+aCsc/nbmBdEJhVE+c8599rzsDemj7WRMH9kms1+Nf/VlHOtQAo91M8c6wkIRp/WiBQrRKUJImcv2SEYorte0KSQCtrWm3Pea4atuMxoeScaQ+LpYYStPfRhEEYNFfRev+Q4GHio0osbXeMasfK+OgcFzxiKQoIABwDWK8t7BuGmObgHSDmPqann+IyVLpNRt5Ut9epzKlgurJKupExa7sl/LX/Jmz+08TUpQHDPwtCRzeBF88p/aC55fEnL4XjK/73Zkys/N259R7fVc2vzXEnOz4fLAX7jRY/7/2nTaXI73QuSyqAwpwCaYyWN8YTQXHH7Ei6FGVIN6leRD0BiKSOeFNsoGwIv95BMY6wQMA0Xn1pUYxJnMZAxe5nt0VEEkXCmC9Xd/pDbrnUPqaa1u9fgOV/hZld1WlIA1WdIrKg7SbnUbQB2tEoSwXtJnQLoNBuCoQXvNE82r1woEJ13j7wqTUgFkiplreSar5fo3Yd8K/QbdGuar31sWnP7X1QqkBT6h0tKOoKLiw3Q4Nh8iUoFLC1YrMQ9Wl+lS5ikz0rsCUA8uxi4S/yF8WkMD1AibDtzw2ReVu2T2SZhs5BIS+h/qJ0TBcd7h6xAYsbuMIhJHpKGNFrpNI6NQ0JRtfq9AA041aShiZQH47Bu1HgkoMf07oFkPl7AMBayH4BBHV0nzUtOyaTATFk7QSFlV48+O79hAG6AaKi60Ve2vPfj0wLW029/Xmkg6IfOD9F4Wdzx4YJrYVoOo5L6YkR2UFncd0TETITR2vWea/ESb6eeUZ7PjcnT+QAP8ZK8g1g3v4w0wQA2GqlGYniGlAAAfU1cbZIGWMz2WOI+I2Ke1p0/wJUPm811tho7qCoPULsf8/2BgW0h/KC/r1/KnCXVAiL7bjnWGIBQuRZJUo80DaQAmYnPtlJ3thlJN2yhAZSCBeby7qrm5DMw8GmA9OcHlo9LA0g/ZFIZTFRRRKC6hp10TquBYTWwcwxo6wzCGXiYVABibvJpa8kWUvX+AiGbfPRpVU3lenvgs1F1ixeI2EBAxVmbkuRZpBApNuI4eVee957hMACBOujiUy7SYwB5iUprAINxAwDjefVfVVXy6j6bc0BWe0893J+980sgdklD5ZJIRzoptODMea/rfXlPn1e20siL/XPXv/z0MUBKQT9lGsRj7A6QIL6Rh1YrG9JmiHatje2i1aOQc2V4zhmHjdkFSoxtQFSCGsW5h3fHdgEAhGXI+6SoDloEJgGR1fOIrXVTVaRSGXeOeMxUoI/hKmwrsy+oJip0c22xqt8Akk22c9euvGfX8B7D+HqPGOd9eYey2LCywMlWUM3HYxsg62P5c+8C2lxucr4hh9TB6IjF7rLkj+RYqi1aIKUhNi/vmzM5Q0LD0TDPvK0U5IdIZwSSAszVWDk6bcqlUSEtmf6ODRDgmFKNyfregIL0oWIED7nd7scMQGKLLEamVePP3hqDnQrLH/eczWPvMuNaHMi3YQFJX1q9r+Rdz4qkyo1tsYoXho0uFPGYEZNyz/Aec2+OtX622hJyKJBijxmvJN5F9Y2Y0VDHGg7vslJwtvnml3U3v7rMHgmFXM7//vXHuK8LwqdenbadvId9WLnVso/1vuUz8lKvJf8lnyWtvm1Dmst1+jRfW/LKtuQ/TqQMKUcqOZ9xg/Pj15J6VUtYksp672hJc/yBxHHtdFteqoVUfYTYzm1OixNH2rtnb6O1SHH+zvOmi3bvnraH8IxNjLTqCNtg+3mxnXbE1jjHMFyrlEQlZbOGtsmVHatzjs5XY5isJblpOnDAfLnXp4PvHMq5YZsZEPdhnjn6gSClIcNU7NntpvGhFmAlkXTwGgjHgFdZYKwbn3KhBRqQYNQtW8zXx7dv35n8TA0HbGpY3gFfJO5Js2RTS4z3RfHDkYSGELu3oZHQZ+nmIZ0axAzoSeDjkY5GQVid99gHvMCg6vhZ09Ejx0JHjYSdl3sAOMQdo0KNkgC8RRKPVH7kvM17Fu9whZen28JfkpaUXJWUcpIC6PzesjXCIPU8i1SmKU7OU/zXpFkirUBwTiOjtoReWjI+Q5ofV4jF4FVhasFnzXedt2t6Jwxh4HZAW1Sfsm7fsS1AG1+RXklBpuwKeq/PniBf7INhIwwVejyMIp0kFQQErRpIB/TzfJ4b9tP4fLzrbfE5Ji1NANBQOgQ1oBaB1wg62yPqzSq3HZymThyDWVrV0J4j1t4t78VoX+wYqrNhhADhg2PDkxye4ega4SwYr86bbB+ltblVPu+qk5HjjgaoxBqSaP02aHWm9Alcaxr3+H/Z1qaIgLxjnZTPLWi3pEUI9QxkSqdm84MlINJK1U5LsHLZzTff3KWDxVLkSBW470SIbMTiEtldEgm3LgKfY2qRIaolN4CZjWRxDmgQnl3lnQNIsTHmFlZvKIBbPLiV5+UXBrtXHqRDQReAGIKiXNTc1vweQ33ZTpFc2Ug5koZaHrGq2H5z7Ir6VgZAUA35Lh28lbS5R6DU0OOuP5D966+/Me3bt2964/XXp7dzTaOrByeYqn7/EhOols6zlwsy6LwxnXpmTVrLz09KFaleEExo3VSUFmzM9O233z7dcMMNacljfLOCVKzPYHB8KmiXtw9JNFr7iILbaudoKXOLWMYzDcN/SA+2GnCwtUgU0sNYad/27yptkYTDqxqD60Thx6SAMZSDamN3KUpd+OzZdySJmbIvvPDC9Nyzz3bJGquMvPHmGwVTY08l+lA/futa4VCY0q3L5WBXQznQdQD8thcUPRBwAWVeWAqQvEBb6XOG7YdJHj9dnsum/DXw0yBpBWT4gYH0g6S+uOL3ZFt6O1EDEN7bjdffMN11+52dsWFljuIt/w1PRbiAKhrBujm3SKX8RkB/ybeemT1QZavHYT8/AzyAxN6p6slGjar0MFqbbX+7z546Egg1Btx0pT2X7akBb5EuKoV9cuDttzrjt9JjPgYY6xm8+NJL00svvzyYHwAZ8UBCAcQyxbx0qGrTmaz/b3TJCGV0gF42UpENpTHpyO209pSP51ijuzX8l5UGTxfOSCvOxZqzf05ACmorIUZf1EDxUBeYduGFF07XXX9tZ3eE32Hi6OLArDOTaZwvuKLrPFepl21EmXui94z3j1gVAJlaNMZq88JiEEftIQVjm3enl56qQxBjvkkpU4RMZcI8AKMCdZ0YnEftGDL88suvTK9H8gAVwCzRdJKxdpFGFCkmVGF9JpuFUxf7DmBIUKoVc5Rbw6i3GcksAv+m5Q9feaXL7aDpsdhWa5n4553W0vX021BlS8Nbzkutwpx+MCCdoUYIVR2aintJbSXGYmDg95a485ddesl07TVXTzu3nxeGR81EFY3ZGCOAyaIklWLlDPAsKdb2xgqN41mqsO9yj3xyoUDaff7uqi7SZhmIv3hmJikOL2wMxWVUj24YxvKHUTOGv7wxvWkFk9gur7z6SmcLA08X5gq4SJnaQWkIPCjlpyKpx+aT39Q2Qpsps6jb0TY0hOH9bOGFpqEBoxCGaDrp9mqAZFnoRuJzrRKh6u3ULf+VTH9RSbGVsR5daT9AtDGdGUit91z5bmuO16W0Kgbt0jJTMQStgRppoBAMcME904QuuviiSiLZeY4BfCIM3FR6DKIoLJumAMo5jFhVR6vXBpBayj7pHmAZfXfDKKZCl7HUkq4a78cEUW7qhcphw7BTXovKeikq67XXX6tUMJlzkTrstMaf1DNgafkqvcY4Jqkgz3mNCQ0Y6NbZRjjlXaLkyu0YrWwlrOdyDzVoQTAgKa2a88Y07l9JPZ7PrdlKnfw77baSTgPGlfsWOs8gcu40t28A0mCQTYUwhjekMu3PkmGlwbhH0iBEn+n2pfMTs6gu3k9BdU68n+Rzx623TD/z1Z+aro4BriXv2nVeDdxzIrHkB1gkk2Wad8Qw35Z7wrHGpTBFedShoMm5xRV3TfDQim/ceXkBNKYOWogVjb4+MRNMp3657+6njt7a/1btnpdfeTkqbKxlyVV3v4avvOpSaZs9iaTxILAhLdSWfjl5N/Y2A8q76xTkfirWqiY8utpLoZX73WNPirMp1dBiYRyW83b4PRjY+sxbmes4+wHe1XPlnS1lL2iX6xu33CNjtBhSbyBEw12uawRoqE7lUe6V78b0MaptFL5pBYHLiWXvEoaFYHm5+xBkGe9sWyLRZ2/e1Ej39ddf35BAHqqtIki3LYxQaBMSEcAERm60obL1lvK+4eGNba331kiwO5LfaOVGaQ7wy7NuegD+ztsHGpRkyMoDMTqaM9lbv+nNN9+sWtE/Rzopu/cMtS0eNEIHJBLAsP+GHTik1ejWIVkGgIUPSMXR9TKmTKHRAhy/PYN5o2GmQXKzswGUgCkQWOe6aYUHp08LCKRxOPjxCY+1LDa3d+9c/x9p/fPDVj1d+hggffoEvWVcKi5pfYirRbE7EFCrtUjFNddeNX32s3f3AzBWv980G9KbzzFHftt0XmwXLTeZpELGMhP9AxRtIW1lw9UvGAAn++Wa3xiIUX4rF2P/wosvrn3Ek/NC3pIx5aTP2/HGuNzsnxEsHJM49ckJKgJrB7ylLlRax3b3mIdKra3GrTARQ8TLaqOl/Ax6U8IB16yQNpqcq30FSKZnp84NiSRfsaqLLro4130d4ZOgsJrWgunTp/XPKHuzASx/gNP/pJ6Zj9enjwdSMvw0hdNyapcELIhVQOWxBe2I6cMvjnlF11177fT5z3224QDE08I7QlF3QBjG5sAwnhgmURGAYcMgdsfS6z/Wyx7zwfTP1YjlqTmX9zqn8srI6KZaqFNqkZgeHpzuijH4v3sMzdYAZs6VdinDoi5QuuLfcc7LZwTthrQhYUhqz6GHcta4D7Da75cNTZRVAqw2Fq/Jn2i6hS7UCR2a18ek9dJoHNv32L/5+PRbbk45VwDimIQcJ8eJbENNN7v5nDR+ST+0RPJCxB0TIwOkSAsSAgERCjPdQ0ohmOnYFnG49bZbpitjK/HgSCBSrWOH4i5TK0ptmRf5DZ0+CL5slT7ZELtR6Ly7kirXFjCN8sQmEtQLKOW1Mhs4TGfTmaSwLGCqm4KN1ylMkQzoRNKoQ7fkSW1WLUVajD1AsLtGt0iBEnuSKvYO5XRfwcRbTENiM5YW6hKAywOwNQofFhSGML8NUFdZ9XEJIHhx4+5lL+XKfHTmtICmDX/8Gr+X45WU3zOgNqaPB9Kc+SclNgHi1cjE8SQILqByjlRh92iFSoFwFni46aYbAyrjumejPBKttkVUoBZqRVx0AITFW7JhWFtT3zQmCixdL86pPvujXlMYaN6Yfj9LyygnAIlMv/jii40Pvdb1HHlovntypN0v6l41CTzJS/5+91yOldf7uhJcJc1oNAC2eGZoV7oEMMpiKrnhL0C/AG+sFzAcAfGv83eJaV1cRwAlPwX516QhZXqEPvPxYP6Zt/K5bxup58fJHmPpyv3zPUtqg0v6oSWSpDXUEK5BjNlDLanH8DIikdzDeA0QEJ23dNONN07XXX9dgBAP7vyd0y033zR9+YtfjNr7fEMFPDJwYYskk+YDrACKWVo/JlB11JZqLi2TeAYATMeUbWEUwCmHiDUwLZJPQUdMJj9TH++pxAuY26WTk94n/0pWIMl9pBypAayi4erkHX1n3gdgNaSTr/yoVWtVAhxPF80KzvwmkXy5QD72Yk3qfirrNqTk3YDnDBonVo+T1hyeKfUd/qFF/vXxHlLR446x2bkwHyd5t7QCpHUvX9J86jRX5pQrc55DUgRE86YrBNNsmKrT1qpksSZCvNgB5+2Yrth7xbR3z566vLffdtv0Yz/249NXf/Jr04//2Femz37mC9MN1988XXbp3lzfVY/Ot2JNrGSYn508LDcj2EmN1S7Ju5RDwjhSjcTAwI4tCrMUmdvuPlKTpKDuMH+ZxUtiYLA8JAxFHiCyjXODiN4LGAxqgHIMwLUZk2+gn5sDiDQGDWZHVNfWbSS4Z8OA0KXq+OxZvW3b0fJi1gmOiHpB4kLojal8Hcx112B0r3y6tOHeU4E7gImP6CCdLvtTJJKbeiPKZWPs2at0l39Zt1Fh43jLFh/Six3AGwmDqbT8i5Rib3yQc1NsAy5+GJQCuW/PnkumvXv3TjfeeNN0y023peVumv7kj789feMPvzW99vKb045tu6ZLLt4Tr8sHavTKUykhsPWq3z04vXfoYNc4soaRfjnvCkL6/q0kAFDkxaORxMOKBDCwXz8YqQJcXPOCI7es9tONxSdqj6WS+b/AG6MTSV/ji/SFAc5Yhc51wAPWLhmYfKhqEop64wGmWFFd21On3an3xdNFF+8qjbzbu468H88wgDtr07wgRsp+VhrMItXXJnVaGj87cZgR7DNlPvX+lZTTri3bcu9GAC35cyTUj/RcOs6X965NG4A0Hj7d9mlS70WVtUn5WkbngS4/oDIMoSD0c+ks5T197zv3Td/+k29PD33/oenpp5+ZXtz38vTm6/urGtgPF190Ye69dLrssovb5WLQXDt8z/Jl62GrUHUI3/iPyofBmDK8Qx2oYzgvL6qfXr/kkumaa66drr/hhunyy/fWhqkqjFQiXbTDjoxMPsruPaRN5+un7MovvCA/4BHBr0pGs1SVpLPwmNXiGNG7d1tqUDcNz3GJ/utGiS11lgYxYl+lWWNIJd4nJPeMbR31T/PoCmCyKy8+RRq3eeDMz2wA0hnSp3vfGdJA+9KqujB5xHVwPW1Ki+t6jQGEHvXnnn++Pec6Vw+++07OvZ7ttckXrakdS79YbMEqbFfFhtobxjPOpaqyMJlKkhYg2dgyHas9Sw7M3R0Q6fG/OJt1ikghUoG94j2kCkDxsqg6G2lj1siyfiRVVI+xUocEjqrNMZXK2GbnAKN7fWOXS98FUQM872f8exf16t3q0AXaTxgNMIhemn3cNjPHcfeldQ/Htfm4aTnu6bUXPj5tEA15eDy7Vr4MIK3L09UN29on/oxpkVRUhWTXYGG8N8w6HJUTWobYWu35ZdA5bKLYQKHsNFYXGetUYiqmUIsiwNQNqdFytrhU0BivVEM9yfu9E1C6OGiAotOWQY0A7sPMGuTJT0CSVCF5TGIQlacKu+ZS3k8lLEYuABRQOU+9AM+wd9haPLio2QDG80C1TIzw28ptLUekkueowQ6rZRu15J+Q1vBuAZCTC7CacrgCuv5bvbbuvjOk+cmV/0+XTpFIw+tZv6V9j4t/poQcg8FLIfAbI3wFAEGtLmvMMs/IzAmtmQ3FZTfKkmfUgWFHxteISBkMF7jDGIwXVOw4JX9rANWU15IOja5HmrTHP4xTkEX9VWpEWlBpniXZGM+YfG7UliAm8FFT8qgUqoGjH24MigOeoUa5xIbvfhi7ByCnXvN+oFpiXM6JLZG26i4fdR1qdDVK/rGbv/nYO8dxi7Vy3t+SeuzffO1TJbe5d34O7zamU8+U4xs36XTnbZ+cytf8pxCYzoAv4eLdsGl8mfqCC7jFFnI/GqacW5tIa+4ExbnvyzY6Skekm1cETAxelcMIRvIS02qlI2UwBTCoPvcgCPCQWJL4Vj2s5Mvd37N3z3THHXc0Ar8rEmnnzh0d/CYOxAaqMV3gDC9t2F/z2Ot355V83367H/g7+M6B3LO55SRd0WGhmvKJUwEVYJOWyqtc9p+KvmuwsAqMDSCZATC2Xl05/0nJLe5f9sp0ulKdRiINpq/fFqn0yVugsv5cnm0oYFYxWuzi4dSOSM0YrNdce00NX73dl+2x4uv5AdWYxWFBCOOXSQ/R4KqGBvd2T5fG+DY1iZSgfobKEiAcTEG8el45BkCtndGtrw1RSCfSCCAA46LYL5dffkWDghdlM+DNbBgjJw3Ma7wo4ALkEXLwUZ0xeF9v/qLuNBjXlUskn23nuJIm19CBmvZbQ+DlNuSQci7PKp/0cfwug6FjTmsOe3GAYMNJ/8/X1l06Q+q944HsBX1PfahAWpjc5J75wWXLf6tbUui0blvOdT92K6l5+Fuend/lnPziqITI50833HD9dO21V08XXHh+GBsbJOcBKZ5wM6/HlZaP0AJ/QMTGsMLZxTGWqUAgKoMD0sUWW8ozfqnrALK9MpBcpCM77bJLL52uuOKKMtQgfVFbALosXiWbDGCpsKrFJCpsjG7kGo8IrxjQpfEo96QxyMuC8caIM9SBW3K/ugjQ2lpU/6WepGJ/KlvqOv8YdDzNlv9kOY7H0XKqefT5NSkwX/d/BcX8ty6t+ekQ8PHO/adLp0gk3kJjQPMm6NcVQqiLlHB4Q6PHW+BxyZjUwhzEGJWZt+RXxkJGXxejNvl6lvRqB2s2Uujuu+/qQusI7XPmJ07qCd8Sg/yCgkaNPEcNiWZTc8pzzdXXxH2/vpJFp6thtIBX9YVpGJ3nCp6Ux9AVao5NJcLdkEDKCEAizmivr4sxT0pu276tqpPK6WJakTxdgynvByTSTV2FBoDm+utvmG699bYOmbFoPNuLtBoLgh2Z3pr79o4mr4ORttQ3Samz2GjPOgBzfui+MHDZNqZTz6+hf/7WPisvgoM0XLa1+aORvZQz3bsH8BuNTzk3WTK6afWdM5ByYh1yVyA9/5ct/+b8U0CPzfc0zfesbMu9OQ5hRpr3fXZJ43rqG7G/LYzbM910840xvnfVJdaySR9qh7ShzuwLqFQOQN1X+yetna0zjOCzS0T3USNAZWEIzF9GGHS9SJ5eyuAZxeWpeRf1tSeSCJioUpM/XesiXWG6RbuWEQsIrAK8tquvuWa68867puuuu7ZqlifGdtKXZ6CcDxCahvTOAUA62EmgCyAroSqlDFER+GPDRXoCv7osaTnM3mlA+WHSuryltfmvyXs59v8pzySdIpFW0oaM3DoAtIAov/tBqPF76E3oH/txnJ1jn4hyrxmpjvs7fymQMhH5YkkmCHzmM3dFJewNYLbV4GbsUhdiOoxSno+WYQ7YG2+83lau5XS0QY3V0YIXtUEatTXNhjrGjDTKOIxwKse0oSHF5AUYGOuzF8ZSs4EMemNML6A0WL8jBUgTXqN9fhtp+fTTT01PPvXk9Njjj00PP/xwt8cee2x6/vnnRrmTx7Jg6rKQl0GApCMpKi9bJUXLm5QilyfLvtufb1r4spK8i7otr5Zrp74XEla+jrQ9auS8kwfGAy54KP+oNF83VKWKvVXRVJEvtSslqe/pfnnZUgBAHOdgbUVQJVUl5jo7giojQTCKwUlCEKfcaPYRgxWTqVItt95bAKZInX0buwVggMfWEZT0e8vM7hiqVlEUYRj8Y/lAsahR97MKKt/ptxTgwYBnmZMGUEIQri+LUHj/kkibJ598cnrqqaemV15+pQP5TSR4c57zNlb5fS9l8m4hiGG81vDO8wKjl12m6+jSXFeS0WRT7PzvV/YrtP3zSUudJfRZ+e1f3zWulYKh1VFTy8+9tPV/4dmnpt/6pxu/jtRncnt04FmbuOtjq9QZ+a5LfUmfWb2yol+zX46llcqvKdiSAMCntAytRUh2xZVXXT6dF7f7kqi3q2Ow3nTzTbE7bq3xu3hjwNu5ZGH0UA9D+mjdbBlqjPRqHxFABZCjea/aAqRXF+rK+0kz4DQuygRGoDkUph889G6lEc9xBUQBnueFKIYHt6lAEZ1/5plnp5dferlDVV5//bWqtFdff7UTCozGHF+MFFwdUseAOvYRCUpifqRrJCQqQ1caoBPjnGQ3rvfnmdPKfWfe1t7Xg+Vda49zbQiUNc+sSeuBlLQuM6mHw8NZMlmbmfMbQbPmkAybj3Lv8kx2Sx5aAHfdJi+q5qKLfY5q75A+YZIW+rnPfGa65957OmNXf5iuhvNih9T1jnrjNVUVYIQtx5V0ScrgHEYtbne7TMK8qr2oGECT6lDkXteAkHQbxrWJDauqDHBEstlmfVc2RjdjnxR1LdVpZdHG9WUUJgm7lNPxospq9LbMoUTyr5MySyX/zUczHXvi06X59tNudtk37w2/u185Hhv62DamU4AkjYI6WJvJ3JjXpOW+ZV9AjaN1wGqas9xYCD89j3mYSuZzxS83KiCemOBkWF9poeXz3nShsJ+446LPvECpsSLET34YMeadjc5cnmEDoGI2sYGW++yBVx4ko1IvapGkM0+/w3FndYnhpAS7rpHp2G9Um/fxIL1LLEo5XWfftX7zYqiOAY161lBq6KMbsKEZ1Zv8zd4Y/XfDcfAn5XAl9ezaE2dI4+kz/PV5TBj3+YcGI1v/jXMryc/TvHM9kJLDMJalYTtUh+fcogry33w9CQHyN56Yn1t7ed439dGZWC7MWwREJUKj11FJvJazU9BLL7pouiluNA/IcjjnbE4Z2DB5yCexfMLTTFa9/+bEyU79gAmjOqwiaodEM+ithno3Pe5jeIfVchfpAWDqaYmZ99+3bPP7UUMi1HHPlYsqCw0GiEa/GHACA1CPIOU5Be+I2htJOSStsikcWWMJnE1nKUOAtFXHsA9FC48It6Dh+Ly73x1mnP0KI7tffvzFpIIpqeCe/wBHOeyFDpYFwKRFMKwDEgXmA7i+bMgQ3HSWIRljPHKnFUX8w8E6wznEBTI/nVtr4VcyyDfXF/FNxJchWmcys/k22nmRQjvP2z4mEwZdOZXfO6abrrtuuu3GG6c9l1w87cp1Y5rQ+13rHQVMvDoGc8c9JW8FrM0ySynlEUPKhTJ4YQQwYFQJEw6bEQtg1j1i6Jui9N5hEwN4fFGJKbNnAIcUqjQJ+CrZIjUA0WbMtzlywCcmR5WeE/DuiBredPbW0BEtzDBGV9H9EVE3w2bLOTkXOu/I782hu7+po35nms5lX9KQZDPdz7Tlb9x35m25byXP0GSJNeEVyajuudSwh0a6Ma0DUlPyG5nmf0yVksHina2m8WKFWE1zceZKjHucW3vP+uQ2BXWHD/99GEJ+GDuCituSApvzxq3npQmM+hLk7vN3TVYNMTbp3DCJEfz+keHVyYgKGkQaa2QDL9XTlzXNRHSU/wBQmGDMIokNE/sJJt0gbFHpAHikEGmXY+fkMFSgadzvt+EAWVeqY/OpV7at5xoZYITnGPZ77rmkl9Ga45OtnSkT0CnT5jQUkk0iHZH9zNT7XyehkbJJC0A3po3oSKFzk5uX3w7mH2ufX5vZkvm4d/2zq9fOvOWuFnRILlKLhGNLpCXv2NFxQ0IDPCkekGnUJBxvy7y0Z555Znr1tVcaKMQUUoB08QwpNKTkKMuSBtBGi5MXo5q31364Y/HKPvpgEM9zAYxn2z8YENlL9fByv3gSIDZqHmk4Rg2MCQG2ZXwTkHUmSTYqVmKAK+/ZkUatc8rt+bwx9BD9Xy3zX0j6FNnPTW4G0+kfOAVIUm9dIbqq5HicXMeM9cdD3f2gmzwRsmove8xgI9TOiVFMAnR05MWXVIWJ67yx/81p/5v7O0ff0jJjdZBDdfeTadWavFvtSATStOXr32oLAyJqG5Da3RFQFEjrvDjDbN031Ftd9t5vvQCR7qP9PfIYgU/XlnAENUGFMhWAulH35FtzIcAdEpNRgR5Th8+YOKD0DVm0sC3Kny0lz400X7f1vWfeyp/Ue8HQOH8qbHpmPDBSj908H48tx/MLl3vGsf3MpJ5bu1+OP3mrnQVE+eNZUSFLNwdCYpJzhnIsYh8TSCh788GoGu599XlsFsDETHm75nwwqsgjJV95F8S5h3Spy5/8vA/QhgQifYa9IADnntFdYvP5MDGo8d0THp7v0wH5Mj28XxKI3SROBTTuU26LRAC/vGqL5H3srUqrbUIHJXrKD9BLof+Maan3aTY0Pt35lW2WRAPQA9F9ZkMqkNb1/hf+89ZgZCzRPjjOjTxOfxzslFnLsYL0OP9VvZxhw7DRavNQ7m+WfZy3MNxlUklfnE+w33rLzdNtt9823XTTTdNVV17ZsdyA2y6OgIL64a1RL104Is+vlEGB8oJFIo0hMjnOX6UTyYh5uY+LLx/qabj3J6oCK22yAR/QMUCtVQA4S+Qb0Dr7NhspRzq5n9TsJy6yCXxKi0RGg64kF0msnG0cs2T8YRI6nunvk68Ps2MFRNmo3Y2pQFrSUAZuyz73rt7OZhnXer0XMGA5Px+vXB+vWnm+eZ3+j4HKFhoDy+auitngzeUVVaDVYqxhI9vP3dHOXGO2zdb1TX8RcYkYVmnMBwJMWavamlLMlhqYshVkri0Eyz/PLFFrbjwwO+e5ZaQDOgwjeTymrEIMy/Snjo+y3kCeNezW0ofU9fJe3lpHNSQBjJhRY1ItLyCdXSkL5P/y0ihrt/nMaIzr0wyklVsG49yYB4duRCUPp3Jt0Y4RcFV1ObYtqY/kv3Efpiz5j6RIK4WbLw1Wzu/FqGwkRs/13ZvSWodHhBHsEaMOL7v0sn7K0zf/GdgFYZjiftsouzd4q/xjn0TiDCCM1lZXl1Q4MewgN42yp16kZZhPWioqEGH4Mgy38aiAVtyokjXgq22X84a6LLNa2EjiVcIGjO8OzMtm6C6gVTInD0OPAbbvTiHGx5EHkRZ6/6Dbkk53zfZxSdkl9c7dtT9zsufWplXuJ7lemyAHRO0YdzREqxeOCo64ia0GZDfgGy/AZIwaKgOInB9ezgIeHFmOMY6IZ0N4hxa5tH7XSCj3tz8u4AGHdrQCSRIAYBqmYCgbx3OM9GUcNQa122QGCruKaurzkXQM6RrbYkYBohVAsK7ly/VUIMcBYMrieVFp0etG1hs1F9wcQVD3Fpi5b4nF6Eek+j6KlCWhLo3jYKCcWSQkqcbRGSrnbu1guI7hTl4DyINpeFMe5JxrvR46LMcr5zwzb4NnM2Bmtb5yHQ3nrdfPsKE1yY6vi4QuDzekdUBChGaQvxys/Pbz49N835z6/LytVXLr7lk9HAAFuKR1Zey752f9hRiIQMUhmlv9NisEMwzBZXhrDAMwAUdAykguYzUOqiIMroEtXpR98897Vos0Sq0wXm+gH4Z454iKj3HffvfdAcSFF1zQ/kFTza+55prpissvb9iiS+o0fGFa07bOSvEM0JvWZHr2kGrnVMKSWLXJ8np1c20Y/CPepWG1DinbaNhrSz2IZ38Ks+efzi/3fZrkzrV5bcx2SRuAJJEgQelEyqjAOB63nmYrAMbWZ+Z7h0hUybUMyq8ZGOPaSGsr5nKfmPe9y3EuICyvrgtGhLgVt3kPKdYYTWyQzhHLveI6w53X7TKkavBTKeEl8iXNpMGQ0ToxZvlNNS4AXwA3ApI8xwEs8SGjKC+MwW9CAKmE8EMqj3p10F3KpW6kau2h3Kfc1B2wAKcJlCSod3sfuoieU6XeJ09DXYBJ2Ud55+E9+fOv/43X9tx82LQCCLc49rPn5vNnSB9/daRBpZWkBYbIapy0HH/s5i/78cC8NS33zL+Wg6TleFxvDv090nhm9dw4cg5B2RyGyWLock8rmv+qcsN4TKiq4llFGrmIcY2gy6cMGFVvWGC+Jv+18R6gOCuqhcclv4IpGRQoAaf3Akmfz3PtJiFB8ts9nqOyxZWAnv3G7begF3B/lHPyJWlJISMzOwQ41wQqO96Jfemd/tII6mkqR09rXLmmcfRf/hQqaS1QHPf3cr4H49jPsa3et3bLf+P+T0jrgIQxK8xNAddug5tn3gYg5p9zHiO5OB+tOd/dvDk+7TPztZ4JQDCI/WQBCkxLVVtRX60mgVrxJHvMaKBwUQMIngzd0vdkK0P6gubUrTeMf92oxCW2xE4bwUddMCM+JZXheY4NwcAmVZRPDmwkoOmnIiIhlccoSPEnttpglrlxPt26q2XrSnGpUwOhPk063zPSIIxzix22klYOlwNgmA+Tms+8HzXuHd2fPo1rMwtWUqzX+Wg1rZdIeUKLXpjqb8VY+4S/8Xz2vX/56bd/Y7+kcX550oX5ek87cDhfWy5Vcoyefe44UEmqavPY6L4YMRgUJP4R+8NjYX6kAwCM+I/jSJkAYIwRmoe8RnoILnYV3DB+GOUM8GGYV41gQl7oPaQItcRodkyNWrTLepRWxDXorrGtAEmsiVpTbqBu/r490nx9bsN3/y/tMRXmHg2YFByd5YA71OkwkAfI5S2tgMRfDlf2ypu/JS33OdXj5Z7Tbi7P939CKpCWltWEcQuTy0H/fXKq1FpJq8eAKI+Rn+Nxft3dy/WNF3t7Wp99NiCveuOO16AeqtiKb7ync2NvLJMBlAchSIQCA0BEpLM5rv1EKoShpEPHYMezsn6kzaxeUWjnSQaqFGgK6OTNkzFhgauvuDw/+TXYePBgxzL1+SMjsj0kzEd9d9Vkjo0I9W754QHDvMHI5FejPlLK8ZCqg08NL7QRCQ3Ic0yDahqcn4/nveS0a3MqSOYbPi1QTp+UbqT1EilpiMsRP2q5Zv17urSK3GwzU1ckWDbn5dWMfoC0AqjlsbTGdhVk7+SWEPO8eD7WpeRRMVQdYzZbx3uHq7601jDj2EdDuoSJHxyd7acwl7RpN0ckRgfjh7k6ba24f/xDKu2DAeK8B0ABVS8+W4aEAjI2j+GzpBypOBb+Gmssqf6Hx0/MknJ09+gxsEbUCDscSV5ndz7fVstEp6zAgo7lQ+NIYji8tEHf0jj1MgQHPbThlnHluuOxLbywST3OhdXzazRQttwxb3PCvuxy1cODmGuS+koFEmRLgwGj9309oNY/vJzr35rrXjZa7Cic09XzyxK/0vqsVtL6yqym5l+CCiKmZX50vEC6cPf5/QacQGBe1y2k7+C3jv9m4OYZQ0/qUof5m8/G/M0BSEA12x4Yu8zcKNUUcAYsRljIohI7pzF46cEnRUYXiAmOc51zriopf6QGMLHnuvrIrrGi20UXXRAVdvG0c9eO6dztVirZkm1r7jk/FRg0taiYhkBVUm1LP2GBo2w5J8gLNJuzdS5iNgPjCCu/ORTLKMvSVR6ckeZlH0ei51xfu63lA/jmlXkvleocc2FcW58KpBUgnHp9NZ3mWkmmgmuuOXe6e5fUQvT6x9x0Spor12fG8whe7mYD+KUBSMv0Z1sHniFo9jw+UoudhdCeI5XU/xTiDJI0UTckkOdGn+BgBCY4FkzslKlzx/KCWqn7x7DgMSOYAc6WEsnm9oslmdwAqGwi4QH3CG1s2px8k0fP5fegVZi6FLFlzZZ/HIgllY1zuUm21Uu9salY9GPm+adNn3R3gfRp0lpCr4JBcrB6TRoMX3/fuufXXv8UyX29Ndt4Ziaq49RwUVGkQ1tPRzsOxntmGd7BYAUu10YMZ9hT7lkak7Qc2Wv17JXeP6u0tvZsiyQS1dZSeW9UGAlk0S7xJVLIQmDHPjyaezgAJ1e8wJMBPnVK4hrwRkVvDrDkmxcXtN5naOsAjG4am/rPx67leCg/m+PV30s9ul/qmF2P7NfU+4dJnxpIUnVrNuUrGEY5mwazV08sx+5bOT7d9ezXnj9d6mX3zXmNbYhhZbA6PomkZUsM8Q5HIZF63wBEGR8AOPbg6MoYEgk5G6dx3N/zPrfKT16LeJcP+lf9R33yBDv9KQBxn9GbOpJFqiudYjQDtw/51JgGvki0BlXZoHkHoEpMgeNR36RrwxMurvy/JinAnNbbsY7nss/b8rtX5/24zX/j5xnTfN+695/mmU8JpJl5yy+M6L9xvhfmbeW3n2vu6zm701z/NMm9K/en1MvvnktS2WHwsxEwScvOj5xvwLCgGgasuM7qcJDjgxEr1Jn3PZX/8q/v6c/BXLZRjfbZEzTmiETqxIJIJx4Zj+29w4YAm5I9Jmrak0De3fFJjpNXVV3sOMcNOfgWbgCuYbALT5dGrZfUwg4atPj9r2n1SPnHr9637srHpLxoofHHpdMAyQs2brMRKtMcOW7eVcQDrcvm3HLPcs1/WFF2zMf+jUvzwcelvGxIlNNtJEykziIpc250HUS0h2DUHsYtTGfA+o3xJMwyVgmNVxjR/SC1/5eg4hLhlgdX3wZEvD4vJ3ncZxTnK6+8PL3xxpsdd9TvqsT4N07JmCX3H8reZ7tEuw3YMwsF2Fq2AKjqzftn0o+yrCaUnYuauoytv7OtPR51cjTSOB43bLz2cemT7vpUQBrji+bfM3jG+eyW88u5Ze/ayr2rKaxft5cGy86cVp7Igef6lx/LHnBIIcfuKOjyxx75cFFdjkWVBSCzYWBjMKch5HKm+eXHh5EKi4fmWaAYIxYGOP22t0ZAP/i3Ekd6r/EqBQdYEo1EJCHlC5hUoVEEOpyVsQHGgKgOQepEta7aSGO/UNnvtZtzozrrj6W1gDlNlT8xjVxGilyej1bTqUBayiWtHK/NJr/KsJEqCZIWZq0tZJnNrpp/b0xLPme+I6mXluu5E1HDEIwFlOW9Ur2obHVpawzniVyrOgtwBB+HRAIioY0+Nsq4tk59B2kGPKLhJNFQZ7ovus9v1zCerQUwIxhJAglAAunosRfg9JvdRgqSOMtGpe3Zs2cAJ8a1RiGk0VhUNlVfOnCr0tUrW1pLGboY8Cu08Kcq6oM3q9VaoZO0SrfVc+vT/OxMl+afckgcjY3plDNlvm0mbgmcf2d6XUrjv9MWLE+v/H1cWnnn6bY+OyScMiE0xgGDtiH5Vj6iur/ufjbC0LOYgMG+Ajk+E/FOZ5sMRq+WG5EADkhbn/xPLR45Yqz1mBRgjPZY0mZIoSHVhB1G1Lq98wGZ6DlpRc3ZRMmpVmVXD8Nt3QM440uXW6dXX3utHbrsNfbcIKVGoHw5RIalgWBkMlJKi7p3wIVxS87nnpMFkM1zHlxNK/Vd2dafW5tKfY/n9AA+WShuNYKQEppJp0LL23+ANN7thWMbzy/HUvYbKvODplSxlVAh+db9jsczYjmDoFxphFhexQaihjCw39r30eGoGmOqSQ2AGp8XPVAJ4j6bPrlBMHwZtlb74QqmIdHWbrV3kqeFtEgpZVEGhB/G/LGWWeT83ag772o3TZ4dkvXD6Zlnn50eeujB6fEnHi/gAcoCFGwtkzOlzgLuvL8AtsFUmDHJkySjBuNVnkW9p8wpvevaxAZs/OCpZM/fmv2S6Vq2ngFITv/Zt2Eoqs6o2J85zQVtJSopkitCBUCNsaTlLi65qo13zS2VgRxQYCTbSMtxTsTYudo1AcgwwIcE6Vif3FsRnndXRWY7lmd0qQAaUK3dPMtDAyjXR5R8SKjFrnL+/fcHcJbx384Bsw7efftemF579bUuxvXss89NjzzyyPTkk0/0e7qM85GXPNWBHWUDwkhADsBR0Xwd0Ms9IcMJxEtD+1T0H8A4JW08jQ/z38b0Q3D5NCllL0qXbfD1UyVgOGXzl/1q0iJm8RqpxEtqoDCM0X1BgvSuSBSAqNoJKHRXCOx1OCzw2YCRVMs191d0hwk9zjtGSGAUHwCAq+ov1wpK+5Zl6sQFoJbGjN0RVuCFASOPzMC3PXsvn6688sqOnjQIjlQySoDKbYdxpNVrUXHPRkI9+9xznbdnbaWqyeSFgeOTEkNlG73QqfQp+7KRxP6MY+pfyvhxaai0Zb9hW3l+dd90miz/3ICE3xi88n+BMH6No09I4+bTbvqOSBuMK0Da5MxKtYjD9g6v7RrWAYb3rtgV7srvxpGytec8DCcRuhm52IFy47jPk0J5brxrSJaWX326NdP8N3ZLH5ZrXuqKdxl3bSllEzt9ouKaq6+eLt+7p8sZ+kKSYbaerWQ68E5DBb7wvcyeEVowq3jfSy9OL2azvtLbb0cN53zg0lEHDPUu07z93JVp4Y2fzep++bDQJ6cFJKfZ/HPoV48Lr3FiTfpzlEgLcVF3HA9Kj8NPSph1pr8CIUyupKGaojJURVeHTlTDXREVGKTlO7AkVMd3l9nJp1JoRJc9a+vyyAsYZ7WDwaQPT490GUb4aJUl6qBofwshkCYA4RIJaf2mSy+5dLryiiumK664vN+mM2vEu2tXxWZTj/b+5zn2ExBZhIvKdZ+Gw9uj8h5/7PHp0Ucem55++unpmaef6Upwy8eTUQ5d4IUQVbQUN3tgGir/k9JcndNvSw75sXK8klaZWyCV+X+mtD7jZjNntS7PtefWnB7PbyzcSL01/2ldNSSpoFSmnlKY0FVMYid19sXcT8UrUuGqqOyBj7TRejHHZ64M1dA56vu5yzz8fhNEp2vOl4l5P9VRNZX32ZOE9cJ6PLwx6gbIqEnqDaDHNKOdnXK0DCXxWTDH7JU+nw1T7KktANc5eyzS6LU3Xp/2v/lWbR/fbWGfHXrvyPRGzj3+xFPTA99/ePrud++fvpft/vtioD/+VOysA9N+K+W+w5j/IPQJTWN4M8TR6MxpHTOSlt/zfuZhG5A/+9Ozq47j9K//W3/z1y+48KJpx7lbpl1nHeqFU1IQXp7P28jPi8a28tu18WONipmDgyHOGIilQ3JRCUNauI8aaXb5ryosXkoBleuames1hOf8+/wsxj0mD10K7sMIEoXBazhJ7ZwATNOV5xIplz6ykmzeV7untsaIeiMc6eSVLadn8rsAV69cBw4TNklD0mi489sC6jH8ZAGxTJRplG01/sQ4NjrgXBMHNm+JZDND96POmyOJ26mb2inTB7G7Omju0OHpAM/z4DsB0Nv1SN+O4X4oe+GKxriS94rzkTqP6P/mko7kqi0Vnvo9JnkMPqnT6PAdvBu2V+ixGZ8GKMOW6ejZu9ug9z331PTP/vH/smENyY9J4+WrW0VnCzJvOR7XMIN9sepdkBBaLjWBMIxQzwCCWAr3dTBsFF4lEZ3IP9oAYDykuPK+ycbI3mzcDYClyoSQtYV2+QyFldw6bGNHO0g7ZidvGvcn74DMJ1G58vIEIGt5L8NtSZmzwrwGBaP2NkXNbdk6vsk2XGsR6bw4m2Pl7hgnrb5MAzJb7s3xcMlTrwDniPADD4w0SiVJCtKwKizMt6Hf5s1bk711DKJaQz/1txiqOXfawdHsjwYo70XtvRtAvf76G9OTUXfPPvf89Pzz+6bnnn9hejab430vvpTrb+beeKU8uuTfcraMnI4ROvgwvAE8/FrZ24QbZqnLRNAggPt0X/4uFP9aJdLFHyuRAOUHSWvv1oK9GgElLdWWM/2rDZPKOQ6LWnCtdkSghxQiVdam0Zpn1WL8Tggy8sDk3JDNb8Bzj3t1dQB6309ikCzZhmRUmgAOsfKDRKJWKgwDYGWoV5TNOXaWoba2ZcC/TlsD6XiJDPtKyzzbvBE/B5jxYfJl52lQgpXqTT2bZathKatyMNgx/WhAhnYkjVhYwxqhz9LglHvUcdBNnMrWmNX7Rzo5opKuz43N/WiEI8MUGDQD7HZ6pxwDOKGVRftjIniPmS/Hozo/2HzBOon0FwaktYm0wVRpAdFQKwiNjCPVaMxv6q92SbaCxdaVXpd8hqosOHJPSLLyDpVXaWrGXqt3zlsQujNp51Y2ZtSO0X/tqwvjq7ayJ4W80+zcErbgA4QxH237jvGpLjNlDU5jI/lUaioXEIx7umJb3gN8GKXe3lUjHhBS/n6/JNc5DSZLAhCPDWjN6DUeHeO93/3iVZXwyVADcA0NRiMd2qCR9rzX8GTS9kjA974O44BWlN9KKWJY78SustgF+7LAah6hZWjQsmYrm4ISNEyOLddHH501fbBBtf2vAiQMHkQce8hX6KrBEKX9WQCRQg7dnQplayXyW+ERyrOIZ6+l1z2P+G3rDkFLvD43AAEM43MRY63HLuwQYxi4tDjjfqoyko+WjLmYolX6bey2gKPPqzevLWPxLnkt8/4RWxoD3qi0MSR3TOIM8ZO3zYWhlmP3iDMlf+d4eyltbSKdt2JiS6RdfrzIhX7oIEo/aOFTGAMAyt8GlN/DVAjwU4aWJ3Tqqr25j0SS97uH3muU3VjzI6mfIOcy0aHL9eTc0ffjXcbDJMWbQk8Nz/s+/GhTJNK/BCA15XHEwGCFWWFcKodow30eAJKG/URVwRKZM1pg1VCIuNwKdMO7Eggcn7vSH4bg+rRcq5tP9URVGGzm+3BjKrWvOUYKhPiIjVi+G+IcwlN/QNMoepjU8UbGfodp6jKkTVRXjgeIhjQrAAJegGxdA3QE8Aw6DIN6TE0iQYYEsGygxUm3lRa8OckzoVrLw7bTHVM7K8+NYCrVOUDlneiDZt5Lste5yb3e678CKhKZdEY/+yOxRYHocOgmNGFx/EHD0a8onAK8sqktfOJTAeldpzakYUz/WRJw8IiIYCXXqhBqWaTKcAy/axeEMOwThOjxGmZVtWSrMesv9y2fNa2ayz2AJE8EQByGKok3os5nxeY53tbdVUz2XDY+OnP1NXnX8EaoqutvuGG64vIrenz+Bed33r73Ev+NoAfcA8ipWVp7JUNBQ/IGRC0nYrvOviNlB1gk57V69RVEdZpkxTBgtYaBk1QSJqfYXtXfmMtrIzXlSfK5B1hqy2hoeRaNhy00vNZKRJl4f8o8H/YZdQFKNO4+F6sZ5nw7bCbAb+dvaMd5gIVj56y3kYZcXpe8Zf1WSfGp0yDY2vRhPIYjEZ1DShgIdqQDu7QuGyANg3YAwl7yXhXEhEads9cyasCGACSDgKKt/W4YLGVXY5UUiu2yEHv7tu3TRRf7tuwIEJJUWrV8BBF37vTh4vMbnNyzZ2+j0mJCV15xeVcJ8TmvZeUQhjCw8RAZ24u0YUcps+WbAZo0WkA0VOhQa5ipy4bKVJ9Bi3dbP+Um+TzHnipD00jQqTZeGD2M+GE3Heq3UUZQFMiGeg8NZgnegvmXk91yZoWjOUD7Sqrk5V2LMW/4jKCorzm9Fw/RyM2qt9Pg4RQgKYTkZSteTbYBplMzWEl5YKDdNuwZLRVqfSK9ojr3cP+NGiQ52gLCZARwzEAFilVJBDQIMgy/FqrvQoxBjkqrgKHdBVENBVWYw0bBEHkpz1AjQ6wLDrpXGb733e9Or7z8ct3/V197dXrw+9/vbwudGibLXlAOoQjAQAHgJJ3kq/wtWI7VfZR52dCCFFpsGGDXIMY5e3Ue9d5atfzGm2+GgeMrmWgHQKSL+p0P5KmT3ySrqDjgKJu6VMLn3OJMDE0QEyJgZu+8R1LnnqPCKfJOPh/kuvjUByTPfHw07x+bjuwANta28MQ7kYbL/D1pLRrWA8kVNU9a0IsR/Yx4GTcSAtjWnBppflbyrJuIbK1NhRbQsF0UZtgRuXl+DrFtzmm9iLGAucByLsxxrhIgyW+JWujiV3XJeVRj7aGFUWNZYr+3tEvEtVdeebXfDUFc1xjuTzz55PToY49N+/btK3DYToBPpfiiEWZhlLoDp7IpqxoU3vldozrlGeAlPUb51K0qqOph0AggvZsjILblozg8ORkGiqWT/ElcToI6ogOQKDe6yGuRdsBACpIqHeoCbLmXCUHdF0ipk4YDKAAzpFG2lPW4vLMfx6F5MjfB8+233p5effW1dtm89daB0nxtKjfK9B70Rw8iHFPA5Tg3AlRF5bBT3Lfy3Jz8HveMyDR1xojrkIsUuOthpyJaa5/NXguuiCe9UvgCqOdDoFxDePeNcMAwEl1TVu/CLAQv6PJehKa2zKX3iXTz6RdV1q9BXrqnwBLIe+CB+5I1cB+dXg2oDh8+1LwsKLrvhX11kUkkdtHI74LGiQzcpwJMSFQ++y2RNr5ZSwr7nr8NiNS7kmiWiMqv/gs9R+Q7IAsNRMTRWuND30U6ux/dAE0+rgEJ4Dgu5ADPlncMcMlpgH2roGoltS9zmqIViZ/LY3F+NR48Rla0p74EIwvO2p0+Wni4/Xvo5oM9G9N6iZREjPm/1nlyX0T1MOZmQ3OUfdWWyXXSRiFar9yAgOwg4HE8gm9xa0MMgNF6GZ0kSisbe2Ux8KryqhZEgAPMbI67YcbMkBXg9f4BTgu8d13r7eNT6D5ZWg8ttpE5ZuI/yvHAAw+0hfnio3TovXdrMzEmDet4/Y3X27LNeqVWq1rO39VJjZYwrh2jAQQIY/btkHY+8CzkAFDohVBd4wgAkkYjGPEozwLR8CrNJAmQcr0qNPVp/1zyGDbSsUqZkjd5Vvrk3OK1DR6EHqFJ6eh87nStTomofOrGw7Qf2wBQ7Z6PAiDPiWZHAi2zkUkobO5zyZGEO5AGtjG5uj7NOJmRsgKk1XODmW1dMyOJ33oI2crknNeqxoCvYWPIg2QCqAIiG4L5zW5g10gldBLxP4gwXOsCKsc51Xsa1EurHDZBvJiUY5Fg+r36VaHcW68qDO6ioNkjMrX1ve99r9KGlOK5sUXEV0rY5DUWh3+zABVwHHltqm0FmJbusyJbt/wm8QBqGc5CjQETAHZ4R8s+pHhVX8q4xHw0InEpmxepG2nmmncCUGmWP/R1jEulQ+o+2OJa+FGpPYxxd6F9B/fNNPIbL+VLGtovABwd0SQ/u+xYGv3o0vogPETbNvBsGtDGtA5IpAQGlmopGCLWfZWB39kPD2h+YSo4ZlWMeVpAAyzEYZdtybEKjRaj0myJYfjWLZV3zlNrCL+0Wq9XQVulXok/Ko2GgNxhtJFu3lEPQ3lIMzckAUw9nJS1SaZJ1NUTTzw+vRbD2vdlGa6M5wWwxgmRXIjsXtKLN8fm4gkiIom3O5LuoqjMRXWams3jY+uQQMoBVLw89o380XcAbBjr3qdYztXDjARiSzmpXIDiHvsCsJJFLqs24lI/9C2w8Cab+kNYVXf4A0wN+ubaQiN55f/R+HM/ftRAz30aFr7aR1jlPBNg2F7otTGdViItL8rBAJDCJfO6htmrZAFkC2ILogayRmQUcxWihAiR5FmQ5X5FRzjXtErE5rGUUGnJdVdzTPQPIqa1IOpMKPulVbbVBWitfPJWLs0QfQB2LagQ0ljoRx99ZHr88cdzz7BRDkf9Yp6ocu+ZPUrl940Rg8uoZwW3tOD2gGjX+TunSy67ZLr66iunK668fNpJ5QVAF14YNXrxhblnO+K1PqRUQaR+qQ8AFTBpPO5RJ6Bw3raoTO9XHqDjXOCDipFe7KnWLf/kWaLmWF6AhWatuf+cz7khrYbh3kan8QFJjjVMW6VZt4XPY7U7jUtQlnQf4DsVNqecKeIxooxKKTALE4FJgYApW1+WFw0xaFwNiTQCjADjHpWgZrxaDEnBMLAD1nNe4QQHl5hJVVJbLgKxHwTcohLll3esECnlGp4b+2mECpYO3sGwVDo2AXWI0O73HC/tj//4T6bnnns24Nk8XRJp4tk339zfZ4HIGGqeTckVwpnE+Nprrye/qV+z3LPn0hrxF1104XTerp21byxLw9D2m6rblX0zOCtqMe8pIaTUTcMCXGVHXpIAwTWuquUATHcLyS4EQTIuXS34MmJMlgcMAJLlAORIQ/Wg0eCZxKaVr+R9eIgP+NRGH7C20eUPWDXSIdHGVvvJg3k5z5d0Jhk3plOAVPXlM1BUSqhhDIqedT8xk+tI4tCdbAzDGYi8rVuIZq7pFKYypgHBymo6PzdN7zeYFf2f7cj73NLj09lRATujIrbGHR9DJz5qPMOwBiXjmh45Gq8v7xUHYQAqSyPRiw2l0Ckb+EXxpezxZFKIbWGs77r52hJvx6jC73zn2wHTK1VD1113XeyjSxvj8mEcxLcyrcUfLLV8+eVGN17VHnlBVMNcBeS2pZ7neH/qcVbqyk47GXrt2LZjuiB1OS821OFDlkKOyz6PSAB6wdJlTaetYb5A5/nJ+7wuYKpv71gdhe2RVlsDNJ9jveWmm6adcfk3pUGhC0P3/Q/eLzAAsfRK/dCDDAIdjonG6hoXfml8lSabAhcMCsiAMtTKdd/AA2iSaRjz47txJ5O3SZ8Hp7cPHuh78YQzQdJuTOuABDq1h6Cm/0gnruIYmQg8FblhrHuAnrUvAno8lr7+vWMBkS2CKq3qwxjcpgNZCYSHYCyLMTXUYgodAvgaEOlEarwPoCGY5q8I70fKIZ73t5Xk5IptEMYjki0XKr244JrdR3n5phTOmCQeFrj54vUzTz8d9//S6atf/dp0++13VG3pvGTniFIzgkf8SZxpewOAIt4k58ED70yvvfr69O7BQ235x1MHY62B5qzUrav4n2va9YmeC6tTnjgQqQfJ2DhQyrJE4KmohgzmDTFJLwY6YAEadYtq5rFhHvUkYEhVbs59AEVN+bKShmC0AgnkN0SUPgXTCCCWNh1KM4bCSKTO8TQ+anREzdmuaBue5pz+Nx7t+2nQtM7RLkBG5a1Pp0gkSQEbKwKgFJRqEUQkDunO3kOvhxiGOhCvJ9IqAbHPJVvSIo+noEPEtmYSgGYbKsy5EdDzHhFalUD4vjMSr2I1jFtULjA16JZKArbnvBeDljHXTgA78B058t704EMPTn/0h380vRTJ416gBSIimgfWlWaj1nhYzTf1pN4wQQjh0kguYQTl27//TbUoY5VPfl0eJ2WuhAixVQsQR1motxFfsh9ACqNzvrZe6qPc3o0mVcvJSwBUpN16AfLmLVJ/tR3RPnmxLVuW5IdudWZSIL/Zn8H33AAX04RJEmBlYzyTVM4tvCW5F/sWn6vwUr6OMw89TEEfIwSO9L1r03ogKUX+YfDCtBplYZiMKyaz1XZKAhoitqomOTG8D717cDrw9lvTgXfMeIh7n8IOwIykcCqmsggnL/ZNw/3Ju1Hf3CcarouiYYAF2EmtfEBSEKVs8sIgBujofxtDL5TVF66//+CD03e/853Ghtyj5//FF18sINzzwvPPdwoQ2+aOO+5sP9s999xbtacOPtFe26CR52PT8889Pz337HMNzimnrwuYyQJY7EV0Qo9lvLY6NlYU6SQfsz54fYxzi25ZcIvxzfYBkEqvSCahEV+xBGy2I4kpn4YN5jou3hPgFZjUU/a1w7KhevkVPqoroJEmGt9QZc7r7J5tUABzTyXTcALgYAEYMOFJA6beS/rhveP+n1QPKHuMXzyjvjybczIdsR0uOTE6WkCN7RSE14b5ZkNgWqdH+5xnvKJ6a0rkPfOzzS8AUfEh6XQDMDTH5EFxHGptGfPcrpI8MyQYr0JlxaA2lUHtSc8f8AOXPJXBd/eBDuN0xFJjpgRZof948kE0UgkAXnrpxdYFoRAW8xFPvdopmpb5VhrJw488PD35xBNh9uGCQP+XRPoqq8Bk65cNU5WRAd2gZtSlzmCGvhEIAFwgRSq5dzwfgIQZHJp6eiR/zo0AJpt12CmOJe+BGnVH5UErR4PmduisEVYipd5oNMRBX1XalkfzffiksQMswKkb0AEhWm1MK0BqSiZuGt7YgtoRIR3u+HhZAReA0a1Lp6LKic4u0WR7oGgFUoChmoCASB2BQ4QAYJXzEgxQ+KVPa4jwnJulEQJJybJlcC+Pb4wTGt4LPd6lYwJsrWXpJumnHtKqgeKVV15rCOCteGvKJzcSiMT6whe+UI9s9wW7p+tvuG667bbbCizTuzUqKkv+zz3/XPuf1AfYFUidAALjl4aDZuqmLswAA+t0tSjT3r2XT5cEVKQaKUUqyQvzGlfKRrIBmBdU+iefAifv8240UQcNfLxrhAowXwkK5jxXvuGFa61znJOcG4DnDIS32YaAGNqH9mhcsW+fgVgQen596l0K2JTrWuISw0C4pZAKWIq4LRk5D2S8AGBwWaV9a0OUdwnMyXMMk221OuZXoUrcEIgFRXUBHUayf3hSqUE7KTGndlLuVw4tDVFUUAsdrZ9a+WiAKCD0PELs3LmjEWifd8cwAcTrrr22hq48PE99kUpaPCJRe08//cz0+GOPRe2ZSv1q8nuvErr2TxKgkFD733preitSj2pWl0qN1EOjoqKqplN2rV/9qRvSS5Td7FvByvP7jd7d9SSd07g8B/imSHmm9lfqh+lD0gzNgU/OYbA9APZ36o53fWfOVSomD3UuF5I/4JBqBR9c5IKyAtFYtSVGdeq1YKCCI9iAj/bxbUgDbnPCYMZXjdk8ADAKU6SGGBWHAYLU6uRaLo4KIlru9/IVgw16CxzMHw8VgDmEDc9JiK8FygsYxJww5bwQ2n3yKQnyzzPAVWaFSFSGPDH2QKQGo5mEAxIPDAacVdtHYI3dhvAdQJbrQKEBvPDCvhidlkIeLVe8xJ4hDYzXXnNN1SciayjUk2fZMgxzEpvq4uEp62DSGHjWFpy80FH5nbc51th4hrsaPY/nmEah4ThPIi0qhypXD2X2Gy8WIKmvczXU83tIlTEOqqow50qzWTLlv1kjjHiW+4fqGrYnEHW4bcE0+AhANBUzpRpkQ1oHJKliLTdCvIyH2z+i1UPkzUBSmGyq1oJodUnuKXGzKRyCLsRAeAX3TI3FMJAdVBsrnsPbaeG8KfkBlpajBaqQTavASGUC+7b4MMn9yusZnbAYWo8oDKnUCgDEg9hNgAbKpM4bb74xXXXlVdOdd97ZNYqoF/aSzlkD2aicy3KeRMA0eSqzEMHle/dOl18e1RQVBVjq1h7yOBsLLQBCmQAYg9WTsev9lfK5vrR4BjMbsVItZV7oXzoDS2iJRiRabi8tSGMgRuNh9Pv4YRrzLAQ8B0hLY/Mnf5s8Stc8Xw3E5kyeLngOb4dQYd8OcLq+1G1j2iCRlpRXJkMPFandy2TozVEo7xx6s9fyouUZYFIId6VILZxUsR1gDK9GT/lwjxEcOEy1UbkazqkIxn+U8wgqz+Yt3+xVFsjqJIRoIF0mR20gsOf9bYtHJbh4++23FxRXX31N7RPz7606azrQa/HuLG/DS3osttOLL740PfPM05OveT//3HMp67YSlEgnvbjdmIapYj1UEhDwbgr4mW7qRlIpy0I3hEOHxouylxiw6Oi3YTDsPreSZCSX56pawnB1HirdGt47WxZ2GaABhfd2mHBUJUmkoQ6AeO8IQSjP0jVSOgYo6MvrrvTxLjyMQPHuCouUZYA7dQvNJWVc0jogeWAYtKuGmZNliRaU5HyvAVhe6KUY7J5FMvjdl2QbBYHyiPMydxjVO8JgxK8I3zw+lTAWWB/zxU6kIiYVLiMU3TDKMYBYvR8iOIsINdpTJseukRDmuwnuffjR8enlV16e9sX+efjhh6eHHnp4OhT3ndt+0UUXt5wYe8P113fc0c033RSJdOX05S9/edobT4/BXcP4EoHL8SFmhNaF0caSurXlz6pCWUq7JrUf+3paYSSG1hTIWcwsU/PDoDz2nOG7Vd3ZOlgv9pJuFyrQQxhsjxaeQfP2NVJnKRspqJxooJEBOInHGVKGNszQus6B/HMe7TQWeQOsmBlJteAA0MvvlPVTqTaVKyCoNyDJC5wcAMo+BRuZDqkz7ss9YTQA1SBDGGDK34LeRU8DqlY0gETtYPiYNAgwBUCYoaIrgceoM2rMO2ooYkieQRz5k2bKtkgsjAbQqtG8rwBLuXy5Uf68SqqaKuWFUWeCgo5JA/Xm2r/0UsC3b9903/e+V8kk36VlJtv5vve7x0BSgpTyDpJ3NKgxpkpdgUN50I8NY1YIMCq/c949RhDsTPmHxOK0iMZ3cF6kqBe3seef59FN3eQ7pM2YKKBM7ELSUsOr0T6XobRMco+09HXKVCN33wIotBsmzBAuCw42pnVAKvryIHBA4wgSDrELOF7cfQiEoN1moEie83JEQsS1AAQiBdUSiWJTgzCm53MDQ879iDGirGPcMiI7Bp7F01gIIi0G4JBIKV/KIJ/SJYnxiNgXXHBBPSN5+ir33tg3d999d91+rr0V0owM0HqNTQYsvf6+lSsccMWVV0zXXhuDO2CRPzqpl3ACleJ1HfcUtVKjO2VsQ0IrdE35hhQfdqcGN+gZmmlEuaZ+7KnF3gFIfXPDBtvaejAj6u3pPqHa58aHtvIdjk4aVs7zyJTXsGL3KksbWc5Rue4leZbQjkbQQClVHT5ozHipoXtuwOn0aT2Q8udBiG5vfhAPGH7r4xlG2ag0gKAkJGPOaPlD9OlcRbhxT14CAJEOAOl4iPZZfaZy8gXOhTBiQPJSGVIJ2EgYz3WOWfbyc+8iAVV6kZLd5nIyrp9//rkuXiU4aaioMdl69dlkb+Q3u+qGG26IiD93uuqqqwu6a6+7tsa0cMGFUX/KAnCWnuH5eYfW63wlSurbSZQ9p8tkgH2417ONE9oCOrK4hslAMBoqM4GKG+OYMJTXpvPctQHQSPHcv9BpqPjhzCiH3+oMIIzwZa6ea+Vv8u57k0dnrySPgq7lYZQz9nXXjG8BAw36rvBqbqzKuzFtkEjjwYHUeGq2FKaDnCCdyASSMB3oFoDUrcyf80urKYjmPEmhtohU0jPLlJ2F4VqF5+XD2yORMIJ6xCSD9RG9kiiEA6zUrYxxL9GuXMSwdwzwD49DOXlkWvU1kSi33HxzPK7LO6dNRJzBrQwkkv4toLMU36OPPFK19sD3vz898sjD08svv9IV1ErwMMY7BU2pwGEPpUCInTKrvzJiiPf6xGjjaiTHzBTqgmpeJCt1SYWjvXoCjvvNKdO/RaqMqU/bUl4fEhRwZUcNs8AzpFjLFrpYqtmwGHu8VK7SPjQe+yGZ6iGmvEDjHhIZ3b1b+ZbhQhq0snmv/ca0DkikxzC6IlU+8PBgtNaOMaammFnwUQmXRwEoBDuZQp1MSfh0Ao72FB642ZQSmIrkHCPiYHy27HUKSkDS1p53ah3Oq1Tn14dAHZuTd7WFyD/XMBTjlhat1SwgKug/Ohlb4bwy+80335pejN0zgHhWxx4hkIpbgo8N4j1CAoKEF0et7bn0skbHb7jhxoDusi6a1REPea62Sf4Wz0y5SYGhai0MsW0emnJ5F97atTMqKvlTw57HNHmQDMwEz5VJoVEbThhpbcj3AyQeJOmJhlRtPc+AFB2AYai1ox1yYr0nkosnqgFY9sY7hqQcXiDgVI1GGssTfdBbQJenpz6kKU3RMEEAJPxgo602pnVAwgTTdeuDRX2ED3GPTWNJZUmIeQD5sQDqPZkSnZu00G2TpVa6fk8KbXC4cTKbUkEfaQGQLeeQJCF6Crf5HN0Fxk8T5dxekdsP2zf2+mt65eN1bR6exI4du0KYXR27ZAbEppQr6B2g/jAESbnOZixm3/V/GJIBeB6dDpAwL8RYvv+B6Y39b08vxK3fnHxU21pCt912ewzZy6bLGzM6b/rMXXdNl0VCGe6x87zt7VTF7MOH35/eevud2E6Hpnfz3Im8Y1MkAFqce+6OlJ0UpCIChpkJXS8AYPM2dWb0kjIAAnxSpUkA4P7NpETOU/OYrfEYF6VBaZI+o7UzEilMSr5nt7vHOZ8c25KybMt9vOIQrcvo9Pt1OY/Gr7/5xrR/VsldTSTnKlnyLgKAlPIeDZVq3npuQJzjXbHD7AkP0DM+rPZSyr0xrVdtQV+Eco4GI46RFscico/nR4jWsbt5s58f5NoxQ0dy/kQqdDiotRn2cEhA8lg8ihS6a+9YyCriFkE6KD9/tauyLUay1gNE27ae2ylDPA7HDMvq/hCwkjHvrcQJ46qvlSl7FeSNGW4RfhaEu3btjjq7drryqqumW265ta78FZdf2Y7SMUXp/I5+/H7UlylIDzxwf9XbG1FzWr+FQPXHIZyJATffdGueuaCAMWGQFGBnkSKOqVUNYlPeX2BgbApYtQJ8qS+V4rSNapIXMFHTnrXlah2SGtVx+zU0zw6PcEi0VjLsNT2KzVMD3fVIPO8Foh0BoxECyscpWMage+fmPAMkCkL9V016Ns8RcwtNna9tl7oBPAnu2sa0HkgzA4x4fC+t8NC7h0tAYi20qJgzQ1NBhhs8Ayx7Ixn1cRkI1ZeF2bWvFGIGCxG5EE3las/kvs4jiz3i+lVXX1Ums5e0YFvo2ue1VnYJES4PDFJowKw0mFXF0PXHpv1RV8/FbX/00UdrYCPmq69G1IeYDFoMwQAvuOmmm6rObr3llumzn/3sdPU1V8fwvqrS6rLL9lTco7CxOOw4XpRwwWLwqzMwNZA3q9jRYABocfvn8oZmyuv91CxI1KQgIXJ+RUqFkTq/2SvqJS8xNqCUvz0HRKNDJ0NUbIx0Wz2wnHddfvijwXpPDf1sypOLczlHuQCF4+K44EmjRW9qX4e1adwbU4G0GHw6YDtWOMTyLQ0dmmNMzrslEMYzvuxXmYgIBkdBvdYZlaZgIVBtotyjlVBvY4zwiLSqDOBoJYxY72H4WsBB3q7puNQyVajgAMxsFclhoD8VRQD2EKNUF4Xy6nvTZcEuuP2OO2LbXBTJdGXv7bc/0toRhF2gobCXAM3i6c8+92w7b+11oxjjjUbP73u+knVhAkk5+gOHzcTGGQ1l2BxlUOiwwqS5zKTLEj7hjbJVKmlCS/TUyJpX6ApEQO94GPBx5ZOv+sq/ZkPu6TI7ycu96C0/4FpGG1BTBVMMcDRSZ944QJJo3q0OtBIAy7MepxKlLupYQKNzGtLGtCKRVlp1CtxxOgEMIiM2Y61GYFJBlJc35R2LkUYaiKfIAwA62CvEX/rZEC27ErTn8wNYLP1LIgkK8qS0IiBDNC0eoTAA+LQKBG6tvV6+KYt30/82o/2ADcNEbPWbyefgwbGa/ttx+/XaA85TTz3VxdHVz3x/qsQANgte3RpVyFC+8447a0d95u7PdKKCRSio0A9TjjfeeH303YX4yqjhVN3a8luFKzVSlzI/50OeHI9G5j7qZRjWsT1yj/uot6G6T8Q2HDZmG24IjsmSe5b3yMtzBeKcB4lOzTOmBTjZW+jAOzS8WKPxDryg0uRH2iujsAZPmbRDbO8kVeux5njBwtq0qtoKvBAkmwe5mRDIjiFltHDHKWXBghjiOY6Jesy3VRzHOwEIi2u6DjDvv3+4ebYvrGrlZCp0sKMTncc4TMIQhp/goRZWooZpbaXZFtWlnP3ef4hBEnUMktjJ3JKBib1jNOMD99/fICPAGtxG3O/du2e6I5JKOMD+8isu75I2ey/fWzAhOK+1DsDrr01PP/N0Y1GPRU2SolLnuoURw5ZgKgN2GJtN+bC20plqI4VyLhdWJJI/9FJeDAQADU3jAw55WrEtjxSQzpEIaLc0rO4jSQaohh2DR22IVF3A4x14CRwkPHCgj733aYhDZUdg5Lj5pIy16ZIPfiTXvqMdwAX1+rTORkK897u8LjAZojE8p9Gbb+wwnZwKJcNNsSi5nWYemGlgnv+IB5kHpVPTfCwqcDCe3jWr4awY2yfzVlLhxZdfavjguhuun/aGkZVuxz9oYeljEwFqvEe3v5vtUMpg8DmwsL2OxFY6ZFk7bm8rvKX2mtb27nvvdoC8jtobb7xpuueeL8TWuSxu+CXtnwJIIhqQX0o5DFL7/gMPTPfdd38HvT388COVsKRYKlugXnf9ddMlkU54hS7UDFCORjfHuQChjTIE9V9+VEoAWcoGPBqhawBBErkmVZ1E+gAnaQFsw14RlxqeLftQ1s5puM457ntyvhJmBo4RD0Ia4k+kDkBQxbXt8sfUIFH3x6EgKAASrzVApo3ynhNhQMqMdw87Ea03pvVACtqNRfateqqNPSRIxuboiEWtL4SSmWT9aK3My4HI9JW0xxaYC6sg8gRKbuW7yZsaxMSXX3l5eu755zv09Np4ViqvhamMVgEgNd7ZOtkwXcTb85ZiQWgurA0Fh4r1/pOdX6aDlfEs5vXqq692UQjvZ/e88MIL0/cf/H4j3covYk2tYeyNN97QkQK33nrrdOedd3RYirHcukqoOJLWfdQREOmq0HeoURVIqfeiXhRsRcpkT9oinSveWyDlGUCUnw7U8fxUEGu86s8Gdb7gobbzbCVR1d+IQ/VteZB0ZB/J08BA9NUxzQ6qYZ53sKeA1HflTEun5tEOv9DYx3RIXbzToElCdqn4kXeSshvTOiBt3rKta+i8GWmh5Qssig+dH5sB+ln8FafJmDehNUG088CEKM7VKCd9QkDor6cRMalyxHgN4jznuxxf+vKXqtI8S3wjBvGrBRjzDUxADKiS1lCAB2xA3sqGQNTlzgLokjKX1Hr6mWcapZYXsDA4EfHmm2+Zbr/t9oDmxoDlrtpne/fu7eps3u19ZkzYW8blvu99p9Ht3/+D35+ejl1FVUklduopfwAmNUkusoEt4XxXoU2d62SEUbw7ACLBai9GApVGsSulXCrDSZI2rtzvpGeoe/cBAdAZP0XyAACJ4xyQka4EAnYDnGepOUldqW4gMrEBstVTufuuPMRhQD8OEMDXkM975IP+ulFGGgJFWgckpz2Iebydc7dtb0tktBJrjNnepFVpNUExEAlAskEUpFlrGSG2iYDUCIMy7bKtgUqwBpCo7C1p9Qw4BFdhhFURlajRnD2mIC7AKJt9GZeTWinCyqthgiQt1jMkjDDCTQHLzTff1AFol1xycT0k6sEg/k5T+qM/7JDah2N06x6xSonhJlqeUZNsJnPybop6vCn21K233da+OHYF4mo4QJSizQuiakCpRDbnmQGIonHVrstvjHeyEtvvuS5sotol2eRLcmtAFWR51jl0dez5SijqLUBlPy7v8l7dRBZ0Z/sAinvxUd7GKrXx5p0IXqmj8Ye2+DMcrdA/eYx3RWVWE0lDwm5M68/gWEDQmEgy3ELk5uU6ABncR4/GmA7AGNEW9D548FBsiDc7aVD0d7GtSIfN52wNQQOgSBkvHsSJukPsFPiaq66eroqrbwzS+302DFCE5PHugYOda3bi+AgfdOX+bAhroFtttNwtALczBm8HmuV4d8Q4T4t7f26k6/vxxny66gWfsYotdH/sH2pNbAnhGqC84srp81/4QiXSj3z5R6a7P/OZ6a677pru/eK9BSIn4Ior9rYlasXKxQbTAEiSEWhtySfrLA41FrKGlJLJn4BVcCVpDOyeJajKTrHkX6VrzmOkhkAy++38AN+I2zkvb41WY1scHeof871HHyIJpYOa5OfUMAlIW3ugvfrqa9II48Ulb8BijuA9taWRDlCF7t5LfSp7joHf9Y1pPZCC9oq3VIRoZLzq9vCtMZVXca2QPscIUujN6FjBuqG6dCzujOQZg79IDi1D39TmTQP1Ws9FnTt/UVUST6JMCIFJAS2QyiBqKwVn24i34rMNdUFDJOXoymvzuxDYeUQilbj5dLoRkIinv4uh+ZkARZT7hthCgo3EPPuBLcLI5Nk9E5X4wP3WT3pluv+B+yOtHo0Rfl+ZorWyGUlZ7zovHqrI8yDt8ILQoi3ZyRB9qOxBajxgc1DPBUrqKF9AUE+/STW2jqAiBgMSTwkTnR82qK4KntyQJAWbRpf8axulMQEo9WXMVCVa6AMUJBTVSzorZL+UEJChA8FRJyoZDeFBMg0N4F3Le5akrt33/zm5UQvJrl7YYMwIo2MUYCAKJiJCCRCGK4xWQMWQCGwVz+rIgWKF8Lw9l15vfIGWSrlPSwGyMjN5Uq0IypDGXGDwPABTYQxezzDg2V+IxrAWKzHzQr6IxUu7/rrrul0ZyYOYzzz7zHT//fdN3/jGN6bvfPvbncr96GOPhlgfdCYuqdl88p4vfvGL8XzOn+6I8X3zTTdPP/XVn6r3Z1Ce2FPtkNBRXdDW1G2qx+ZCfoZ+s0R2YyVN/y+9/T/CA7Pdlzp3lAV1ld9tHGlsGNctACu9AjA2Dzr4ja4Fl3hT+EKFCUKWxpF8jG9mBb6pF3XHTl2eBxi8H2Ua5SRQxN5410Pqhp1AmzK0shtSgaTAkgK5x4NaMxEuqYAKd5xSEOpdbUlhMjU4gl9Wrg8zDRWNusF0HbPE52I02psvpkIAOZoxIp2oUbq4ne4FrA5jiTRxL1urkdpIFbEoeQAlgx5ohh1A7A6Ph0tr4Yjnnnt++t737pt+55//8xrc+/e/VS/m+uuub/zIcFrfU/vSl74UFXZ5JNWNdfPb15fG8U4km0albE8/9fT00osvFajKyLhVtlGXQVxSiqRA9LKkoHIwAMdQ58qTaO5TrwvizJA+fTb3kMwi0CQKUA21eLLgssd85gNpzGj3HNpq9Bo4fqKV0Qaki8BkvcJsY3DfpuT9XsGHjt7VHo3QGx8ADf8PvH2g4Y/x3tiAqdMCuI1pnURS+YVx1Nnbb7/TiqCCFuEaKQREQAbVwIegF8dbsnwwr0AliE75aOEqqjAqCwiAuUgo56kyKsWIxCUgZmNHeIbEsWlBCFImhBiuFVCAGaZgsOc5CpagwRwG9u133D5dd9210xc+/4Ua3iLo3Po0m87oRSxR7ieffHL61re+NX3nO9+dnn76qelbf/qthkKsNOu9gI0e5shpON4LIMA8YLSotvl3/tMAwUCiBtACEDwrT5K89Mo5G7WkfhqGIR0AW62Q5N3MC1KGqTHeMaR97cec6zbbNxo1oMmDBPWMRq8B4gEeanzolkwqFb3Te9RBAwcqz+MVaSdfdNuY1gEJU3lhKvlBDGuWuk1gi4RgCx1iuwRQlrPxUi8gNvdEjSCw7gOit/m15Y4KLro0gjwtwbBRYBJVjc2hXy+uvqVr2FPugn6VBAYgEm6Qr9bcSuV6RX+IjzkS45OqBTCD9Qez4jWGEYj2/AvPTy/ue3F64oknChxGt2Ck+4UaeGY+E8qe+vznPt+40Vd/6idrcH/+c59t9JsNJ4xgOGpk9SyRhsRoNMe//s5Vu0XwJjlfmq4Bk726Lh21OpHVUx3RDUiVT8b4M0avDhXomM3mOZqifWfJq15vaDkWnjg7DfVAp3ktIQ0hB8k5+QCzYSvKJT9pnNPNJeg8pNBQr6nNqThaDyQ36RIApu3b463FNtHSO8RzMwN7qndGPLPmVQhaSRlDU9sxmHzYNJ1dmxcfM5yEqgwwjVsylghjTRPyvnfffa/Lxex/8+3kzQNRkU0BzvnTlfHsrrzi6na4XrjbB/Wi2nZExcUG2LHdkImIc1IveX7gU1I+VXX8REXyM088Pb32sq8vPhngPJmyaLUnpquuuiaqd2ek0o0NNN5552emzwU0l19xVcB3xbRDfCx2CVAbTCaQue+F56b7vvud6cHvPzC99ebr0+OPPDwdPnQwQGC8jgBq7Zd+WHBb7TzgCArSmIYHpNEsgAcIoMdUUoLRC5gaDImDpganaUSVzrnHSEfBQ4Bfxm9pjLWFki97UWMnzag93AbKMbTmvPzaNL39lnCAEZikuMZ+dsp6KMJhrHFlWC8f4ehR47S3pByGKvtmyXvBwtGoxnODA5NCP2Fgm1bAwOWNlTgBQ8V30iDsu9Nb+9/uCw7n5Xr8tRYiWqvggtvzDFSUm8UjsPI/5gz31aJSVBdYb2pogfqoUZ4m3LPEb4ihL4vYZ1hX1IZQklZM32vdWhRpgyEASmzzEA8cODhdeeVV9dI++9nPdaC/WNLV11xTO42B+U7ueSyG9n2xoZ6K0f2tP/3Tdo0Y0vL8cy8EuLur1q69FqD3Tp/9zN3TvTHALZWjfsID1MfyxQFAsTWCneT/xr5Sb7RdSVp2zgOJY0DwnEbbazmvvu19z2/PoiuJ4svbmLt4YGwdwFMe9mrVXyRS1V/Oebb0SuMTTOYgeAa9F94yVbyPTej+xUHgxdEo7ieVaqPGEQHwjWmDROKO6ux8pw9DvAoqWN3z7KkO6y6+FcNVS9MCMdp9NQrzTyHMiXedu1q9HyCpHBVHZAOFirJRjDBAxGHzjAl/1CVj0t5IS10dRiYY27TpnKiGECaZtc/NaAUf7It4mrYwXi++aDo3AHaOKn7lpVemRx99rB2u3/ved1O2tyru1QtYlbu9/Wnd93zhC40j3Xb7rdNno86uuurK6d577+0HcEjWDmdNvua/aSQIvTB62QqIpgECTEBbAKMe/Enu7X4+RpPeP28anT06oalj9Hrzzaip1EuYo85PzjMDAKumROg+JNloeCNkwtOOtE69OR0A1+E9abTqpBRUKlXaxpA8DZWxFynHd+Cv0f5JQFI/gBHPaE/wbFxq8fQlKaDujWZnq0hNYbj7dKoCQDdV1bWYc69KeVYqkVPQEjzME4+xmJRYUVtAwGEioMgxMQ9ERDVCI71nENc2ypr/kpeZsO7VUkhUrVbL02OPaJ5TBtJJmOCOO++Ybrzhxth1e6ZbbrllZYEJ0kwI4Nlnnq2n97u/+7udUPk//o//0/Ttb3+7nbk+UCzEQfqhDXoADjtJQ0ADe2WzaTTLVgN5Pj9jqWnUi0MzpJQN+OTpNpIE+DqRIF4X8LBv7DFVY9VAl64bBFMONF0cEy+Ub4fcNDZ3pO9Tdvk0gp7y8fLwzG9lJs28X5wLLXmvYoMb03ogzQXwAmgX1wEiHpXKt78oL+FlKYj7ua9mZeiq8IwV9Hk8OjSHe35W70UI7uZiKxCtiCGgqZW6l0EtUGlDtOr9VJ4B6Hni3PicxolSFqMJRI4RI22wA9+B6eKosC/ce8/oU7v99s7jZ8ftDDjZdc8++1xB8aff/tPpj/7oj2p4/2k8NGs7WWPSO/fsuaxOxo//+I9Pe3P8ta9+bfrJr/xkwwZXXX11Ga8TmAQPDFLPIVE1LnvXEagASvlJd1KpIAGm/A2aBwChia3hi5xawFYw5HobYK77BJj+SY0M7cc9o2HWNMhvRjseyR9d+/mPXKcNJJIJsPCSPabsyqQugpfiVoQBR4oXrYHyluVBczSuF1xsTAXSEnCSFgJgVsPvyZSBB43dDowVP5bWY9yzACNP7oknn2jAj2utA1QLRBk9x/YKmdqWuGIXVt7XqhWUoc7ekB+mAwSxW4KkRCpvox7ahSNPQI4UQ1jAI8q1HlJSDIZH9t2oMlOKgOWbAY2yv/zSS32fwWrCAT/+Ez/RYbWf/9znpi98/vPtU7v7rrsb+W53S6QZw9jQXfajUQMkAYMYuTQWBrDyKmPd9YGI0kh9GxEGlPwe9uFq8gwgApoHXS8I1DlAoe6pFDYK+053jsZByna14NBiTB2bPz8aabJEpRvRJiHlnDzrLWZDPGVSdo14hBvGJzTQl+3K84MHJg1w4SOgKtuS1E1aJ5FkDLkqb8+GIDYBjU5mu1B7hnSopALwqLQ4Lfyx2CGIyd4gats6kqcRd5vOITXSUs6KoX708PTyay8FlPunLdvOCegCvItjc+zcEQBFakVCu8+mIsQtadPZD1oSCZX82UDa3nvvH+mohTGy86N+cfrxJ5+ctoXwl6cF33nXndOP/tiPTjdHjYlWmwzJHsIIxMUE9RIO0Hl7//33T1//wz+cnnv22ekPvv71yeLuT0XKapEMVJ6tBjBAkTL6i8SoaiuQxJEGsV1ft4Wx3rnwQv2AyH7VRrIfBveSL7UP0IKxGptpUXr/3SdPPJA/6T1sJOp02FZAL64nb/wAznbghn741QaR+zRC4JHG+4UcRtfYUH/GykeyzYVf6iCtA1KJGgIJTFWfp2XUO0oL83ID8yFahsQuSUIasHO++93v1rC9/obrKw693L2LR6LFyheBRZ7N0tB6uL0WTjBuhppEUNKwU5XyZyEIrdHshqVCCEf3Ly1NZQFBSyFpdiYvanRvJCUiAj5X3uxagDce2wA2/WjiSo89/ljVKEPUwDcxMcvW6MC9Jl7ez/zMz9SWsl0TtUba6qJgjGIs2lSOh/AL84GrNJ2ly3oArXKgz5Fq+U99m7Jzby8k2WE4ugr+Ous6R0cvAjp0w6e8X5yICnNuxNKMMR8jGyulUiZ5aaDKLIZESrGxNKpK19lA925dRvLBv0q8NNyNaRVI6pCnSJ/O0AwooBTSDY9gO2DG67FrUIPOZhRD8W//9m+3T+bqAA2wZAXxwyYaqo39BFREKNtIVJxE0Ad2RaQGtxIRuLJauyWUtSzE8b6PPjjewppmY/jp5ry/3/HPPZtanmk6N4T1EZpDkUjvvHVguv9736tUef7557uWdqPqaSC3xW76zN13x/j+7PTVr351uvXW2+qpCUBSGUZVuhdR1Xksc/NMVOQD/YYJZlA3+vnUf0hNfV2jo1VcCA3aKPM+NgXVgPn6Aklytg/m6JZAE0kAcajnsaAphnLB5UGtoYOefO/U58V+xavas2Hw0nluYfrvfOc7UedPx/F4tQP7lBkC0ZZ6ZhPhLXNDnFCDVkbXlAcvSDh8tgKusmu8Qy2emlaBNGDe1j1a1XipQp/MsUxlwmagQ72YCKcOpLvvvqsLfGoldDb01uibWxeAOE9ldlRjXshTYk8hKMIi4ugU1AJThhAFQzzf1joym87ym52htXtGmfO8eI5Jgpcm3x+PKjNj9uYbbppuvvGmxnyAVteJbht9SkIUpiqZAPAHf/D16cEHH6wq++Y3vjE9FG/NGG1uvqCkISe8vOujFi0mgbnc4rUqieTFeJKqjMg9JDs6YZjRFMDmmnrqIOcdo/OimuQjzyHF9fSbzRFpjH7ZSCbJsxo9sGnwtdkCNpIG7RjFunxMPTdJgYMkNIC4jOhXX/PdtbcKRn2JpJaREG3Mkfz4NxJ1KE413t9YVbYlKbO0XrXZckEl8KwG1uKV5I+lT3IwwIlUFTQsU6zllnhIoqgKYBqQVgWES8aR7N06Bfm9tOjNW6bLL7t8uvjCS7pCfpTCWKs75T87RpIIakjZMUmtlAIDj4Jlf9Z8DGrawGazc5MP6Wm5mv3xBl984YUY1i/WODZ47cGHHupSNd8PYDq8NMapOhpVSaKwpe644/bpp6PKfiLe2o033dgYkk7cG2+6qcway76IvwzSdSKDCqYQwAJEGhwaAht3u2tTt/EMsGnZ3ld1lkfLuNzb+mgM7slWqZQ9+wbNAY7a8szoA2MDGd89pB0QeEYj5zWzk0gjkX3jsICW1OMds5/asR3acKCoY7YSTZLsq46Vb9hvYljDhBiG9ye5/3OCMlsJkQqwWRwbdip5Qf5rwJA9ceONNxdkkF2Ep5KVav1LSiEQjkjXNYCBAoE8EDZGgRtgeIeWijgIgqhcYrNFqLGqMlvKBvDjOJlnO6aFhiEAdvjdQ9OjDz9S6cSrUZZrro1tE1X82dg9jG2TIH1eizvtcw1aM1BQAewAHbnsp+8/8P0O1/36H/xB++jMpTerRMVIG4FZtGp9S3S0UechRUmaYVcYE5RLuQctFvvD5j97eVAljsvM5C8PDs9iUC/MZC96byV3HtDY2J7iP9SuACopynzo91TCOxseCdV0lk4ahYYk+MyUQf8GmAMmPKEmSSp5aEDO8SiBcCSlHKlAWsSTArl5Cbm7sa5gXg7N7BpqiJGtMr4SpKWaky5+1JEBaTVapnsQbGlpApaMadcRDFN5gUV9tpUy+Ou5PJZCl5gFDcAMMBlFOYCVvHPPtrzHGCHf8HCv1njZJZdO995z73RFjGbSc/f5F1RVIJihvrpC/jCe2df/8OvTn/zJt6K+Xpi+G/uHPXTffd+bXti3r62SAX7ttdelle/sqMkb4kzwmjQEjgjVgnGLLVdvKcxui86f8+6xHwatuoYZoS8HgTRSLtsyg0RynQTS+ofaNG19jNnSGMvEnHdtMfg1eF5X6ZXL8qLqLJzKXvUxw8efGEsboq3hNBwH+VJzAKccBifWEA+o1Y3KAyZ5uQ77G9MpEokUqG6PWhroP94ZHfrDZMzCh2bMJiYZlq++9npbnGchGIgAxz2LjaUAS2tzfRkXoxKNm2S/iHUlZXdohShycgYRMCHSIo0qxcKIQ++8G3BFeoaITz/x1PTQ9x+cXifSY/888+RT0xOPPTZ99zvfbtSa16Yx2IwZ18tvHNKdMbatXPuXfu7npi9+8UvTz/7sz04/+ZWvdKwST47nolHoONVgrAvAwRjSZXin6tOmkEpisOR/IQmgIG3VSwKa1jd7d6HtkGptSn3O/fggPyCUp+AuA71Eyj/0rf3J/slDgOpZUpABTiDoeaC+0Vw5SNs3979ZZwK/SGOSTL2EbCoZs406RGUGpLSJMrABRz3Xp/Vn8iCmIoo8KkKpthCimWbjIWACNaCCWrg4ixcCAaAgRonG5U1+zlfEB2ye001Bj2MAYmh9gOS+0RI8P6ROyToDC4CortpH3fvNNvG5roB6y7bYSil7AHf+zl3Th0ePV7zfcustsXOub7DRGkkWluBxIiB3Wn3UEyGtEWCN7T/91rdqeFv275vf/ONOn7r//gfKIGK+DE+5FpWcw9o+CF1gtQ4DQGyYDv0I6BulDx0roUIL9EDf2oGpFkChA5U1GDqi21iKnmJ7gFNJnXywZS3gaAP3k/zKNHg1Vn0ztMYYdR4pp4d0Q1PhFx22eM8sAVblxjMSkY0nv9HYgf0TgNTCpoAMPIUQrZbhYvABwtsH3qkIVcAWJpKKXcFFRFAvpndJKC9GDNJIQfReIzKJBOHELYJ6J2Ccw8jO700Bx0kEV/AQJeTsMNazTkBUiLrsPxpdB8IBvJKXYjgaCkEMI9Y5YbhFrpRBpPvlXH8yEsrMkfvvu68u8sMxwJ95+pkGHNkMPBwuPOb41IThtXfceef0ta/9dG2rH/nylxsiaFdD3m1YMG90BRyMbfbEPJHUBiyGnAAIGmGQ4KnWP4AxxhV16EnywSg0Y9S3rywSAS2M1QIcDGef+a0cu3dfWBceMAmBXC7YTMDYuXPE6NCbs8B7tbYSKaWsAp1Uf2NF4Q1vUL8aHiqnhb70QgCXPIeUOjWtAxKmbQ0TzskLN5EWIYz1jnakIOeG+ZEtYcrm6cabb50u2XNZe+MxiT2gk1R2yyeefBpc7tZHqtpL3qOnnesbguUehDwqWuwbbDlhcP8U+ydUnTYdPzFtCXjO3ZRrH+bmOICbzwr4phiCJ81Vd9vJbh7ZYqxMym3NpjdjAH/re9+d7n/k4embfxr756WXIhGOT8/H7tkV8X7pZXunL/3oj0633Hb7dHO2L/3Ij0633XHX9NnP3zNdfOme6bNRd/fc+6Xpsr1XpD5bOx5nX+wKz3/ne/dNr0SVUxtt9amXiaJHPzBZ80jAFO8n6p/dJhxB0hhNYRKFBSlIgTbCSKFD7J0wjDWFjqrP3cdwNAIyEsmYpiOp1yE2VRrsh0GKtZqOOZ/Gvv+tA9PBQ1FlOc6pNurNJJ2GmDKwTTUO0h6YmSMaWiVx6sAOZoBrAKF0QYRBGuf+eOXASXiorzw03CXVBk46RUYpOPEqQR9CMB59zI/kEX8QnNu//+2Kw7rC3Pezz5reO2LcCuZ+uKKTuanjQ8UpYv5p6Y79iYkM8Ty8j8idACopeVBrJ2pUs4ucs6lmJBGKB2SlfPJCuDf3v9VOx90XXjDdGhf+xptunu7+7GcChj3TLbfeVhtIh+t12XQ18AYBnKfz7HOW+9vXnn3B0j+JWvvTb3+7XSXmub0YSfbo40/U6Pa+0iXPk3JtuSFyDWX1Sf3StCKFYjuRSuIZKfNihLsX49BVbUg1Fam9FIa1Yzp7Fyt5cp+BZAYGep589p6GBma7E00HHZMVlubccp10YtS7yLkRMDZXcQx4G8azTUjA2PExyXI4DYxri3AAD01CM3lHuOJF69JpgISdSR5IZipORRHbxOuWrWN9Qy4ib8TNCuUcW8BLrU7G3tCbTixDtPuG3jXIbbQM2FKkRQUyFJ0ArBUVMLu5c5HWVAHhxi/5aVFGPrIjBBAfe/zRgkIeXV87Kmzfi/saZLSMjsW1xFh4Z7w4dg9Q3Bp7yuyTO++4o8e6fH7iKz8+7bl8Tzt2lZlhqzXvyPs4FaVPyoDYSxmpVY0M5QuMJAz3DnYWIxltanSDR5g/8hjem8bGzdZ466lFwuMFOspvMe69C+DwRvKcRlm1aAvfpBrMKdNQ+6Nr64ILzLrd2XeQPvjF/CjfKzxWY0YFUP7DQzwZJ8dOWg+kFnIYU7bRIkRgTeN+o9Fghd8cCeMTmu5V+fPP31mdKwq8+4Lz28Er/vLm629Ub49o7Pyd/xSy45oCGnm3NCngIqUWwmAOEBTIJxnuCujWEM0+W4mdPCzxV+DGVedJiVN1naVIDVJTPlro1Vdd3SEqn//856YbY+/89Ne+Nn3uc59t0NHkSL3qRjLwZCBGDMoguCcijV5++aXpT/7kT2p4YqzxWEIiZrMqg4Q26oomQ7KQDIPhoz6R6qEB+gBU42VoE7oXALnfvU5oSGwSjBOjY4+S9k25d2lsVS0zTZLNKEPe773KQa3pfxQf8g70BwqgN/aLyhPhp2kMmBvxpFXaFzgph41BPyTwqO/atAIkhVQQxamayUvzrwRQzFr+54sffdBOT8akMdM6VwFNH5J4hfG+3/nudztozTpDPlOq4FrMIJ6WMdaqVsgSp4QJeEIcFfXOvre/7d0+/qQeLcTLs4BpFOYyc0XM58prru4ekLRCXTE6Wqkz/WfiJga+6eJ5/oUXqq5fDzHFlJ568snp29/+00Z9h9o40eG6DHejB0iqentp4RyGvLTlQS/n1M9Y8oWpoWJBpG4kEadFq27jybP+SvxUqGGPMIqHh15o1KBs6MBucp2kGtJ69OVp9N5V6T8f46ENTdhcjH3A1UiHpBkfDzJ0hMMgdThOvN2O1siz+MdEUS7aQmMEdnltTOskUhmTbbVQozVhzrnnMgK31v1nFbPyiWiRXXuFIPIteo5IltLjcmqttbPmlsN7QDy/CxgASuUQpveGUKMk0jBCW6g5DViPO/psjpJL7zsv7zs7xv0LUWF/8Pu/X5vnoUceqp0D3N/85jcbR2L7iMWY80b0IzijV0//RbEffuzHf7zjkb4YSXVXPDZL/7EfvIMaJO7b9aErKEY8cQkMK9IoWxfISt61YQAh9XOPhtNWHkChR/4VUICo1SsHVQNEGL6ECwB6kVDoXDrlOWUClr4Tv4BTfmiU50gPeRVwOS95t8akoegqQmC8qEedxmcVX541ADJfSDW9GDVpItkcb0zrVVve3ohsCjfELhAp1GiV5+1giH1USUQKvfDCc9Nrr77ce7an5R8MkY+FCLffdut0+Z69A3TJD/o/OnEsnoTZDiZLGmlpNADCIgpXM/bTRyQUwtWyThmiapcWW8DMIEqeS3KopSK0WRM6ahtEzPtvvGUsHnHPvfd0IqR5bT8ab803R9hAVJmFSn2zlt3ACF8GsR2KiH8qQDTc5JE0jm98449KdEBkey0SVm8547nDWthIJOzJeL+R4KQVKVtVkfuXRKIUXLm22DYYCSRo5f328tXtUwCFlt5no2JIiAYII/28d9hWI1RQaoUwBSAgAWY8Oi481cXDZhNZEtpvIGxDz5OEhZGhwOld+MwerLGdczKf8bgurQdS0xDRlUSkUrbzz9vV+Mkv/dIvTjfffGNe8H6/WK1FG1ckDlL0R6LcBkSxT4aRPAJyjTPl2hKsQxiANSREGuJaXCQSKQQFpIr9bi17ATT+G6mEsk8NRvwmxnLyfefdg/HgjGce6zlRe+ySl6OO2TUWgSBFGeCAoecfWHRsklSivqZzU32YaU1rUsnIBiMKGOJAq/xoNNTMmMTofUPKGikRYzvnFlU0GJWUygBbbRX75ONcpXLuA5ghdUbPQiURgK2cG7YSz3qECjg9AVAbv4Y/DPAQaKaley0McqxerVGuukIY1SSbewkM3SDqqnvEOXYZPtTJygnlHMa/4KrI+vq0DkhFcBmum2N0Ysrokksumv7Sz/3s9LNf++r089lfEYP02NEjsQNOTOfv3DFdevGFnWt2WyTA9q3bp8MH35t2xqO59KLLpl3Wyd6+Y7YdeDLEv6CZBbpGfEmL4moSpYthjiiuEfVWatNut5xrgYPRfzcINFqy36SW1v3ySy9PljzW0h6N9Hj8ySemP/j6H0zPvvB8F/bi5nuXaPyVV1zR7g9fP1o6c3/yJ3+yxvg999wzXX/9DdOevXumSy+9rPktg+K0cBFkIMVYxrf+SADAeGUDDkzmYjdeFinjOk+KFAEStolngY3tgfYcmsZ1UsaxyIOpYFYYfrc0YX8ZgwTkGhhnhnQhcVwHOJ+5oBLlAdyAwVZUXo3e0GkhAdF9g/+W0Zfer5zy5s3pU2SyrKi4qDUG+keCVRtS/dK/9m/9zV/fHVfweFD4R7/zG70A/ZCn5Vhj6Kd/+qcCCJ+B2t3VzBBYyzAr1ZRohNVKEFEhgIA90cmSyYMoFoWlZwEAzN3bRcaTqMcRkxoeo1YiHT8+bKm6u8l/tPiAKBUz3Far6/w5S9ylkm/GA+E+iz77feXVUV0Bwhc+f8/wyiJREBBxuPOIBuhIg8jAbciJ0IDVSCzW9XxUODEvYGqFXIClfgCYYboz72aYsh20YhIEaKiFMW4o0ijVVC8Maf1SHw0VqMhWeZFGwz46WikKUKPBnF0DHaWARXcOwLDzeI4hZhuYCHYdjDB8LG52dr09JGanyoMkUhe8I8nwCS+UyQu8r5u/1Bdd7B0psxNbA9Bf+Kv/dsv86ovPT//kH/2D/3ydRJKpDIHIs1qKFmDevO/D7jjv3DDFALHL03qvmz73+c9Ot9x6U4h4fseyKIkW2laQt1eFJY+K0BMBgUj08YjbjxiXJA7Xlzpg7HmaJIqtsYmHQaS6b1RS2dotkN+YwSZA1FFBKlIk9mBjRDyx52Jws2X2v+mrlG92OC3PzCSAhx9+KOde70A2cSWD2J6Ye8Ufz308PJM977j9jk6svP02i018qYARPsAZYl6ZMC2FKlFJ2TI7th8aYBTAiqafq4ceYwOqBWhLv5nN79YveQEzKcOjauAyDYbxy3mpdEjdvVtjqwpNA7TXgNCFceyceyQ80YfGKVJOjZ520CCYE2wg9pbyKndB1ZpE9YZ/eLAIitZJnTekAmkwZKQllgHRwMFovi3ubqjVrNlHb7zxWgvlE1XWOqpRnZciLqK45uWL5d/887utLlIPGEiWur621ne5PoxK+fgtUa/y8EywFWk0DMtBqIAt+wG4szoCUgC8K2zEdmHrGJtDZAsDcNv1LYlyI/rnY4B/7nOfm370R350+pEf+ZEuXPrlOaakESmLldx8utRXAIxNN2zXu0kUNmT7ybJ1vFQSwIzBa6O7g/1BzRT8eQ7gSBVTfoRJ1HUBBqaTSCQOiWSGsxgZ6cYBADBAW+xSZoF3YD71Nq4N+xRNMY1WGNOL3qv6Ylspz+jH4wAZFh37lUYIXTuoLvm1hwOJ5/csjaNxtg1pFUFz4k2QRogBqReECVdeFTURXa/yVkyDi0C178jrcv7odOCtGHAp7LaKa2OWLKviA3bQHvTnXm4noCyVVFBSCBFtjbHUszD+abQe4GhkPPfJI5xoZRzbEJDaBDKpMaNIgKuuuTrS5DPTLTH+qTAjO+l73pkVU6zRSAWzY0gns0ceeuihzsb9J//kH3eYqiG3zwZAOkS9665IJ7bQMDqPdngN5mAcAACIcgI9piA44gMjcLgP86lo91DLGqFn0VvqaItIcHVCXwY4O8i5StiobnkIMIZopWcbXQE44k6ui0OhIxtMEBU92WptACnXmMU8BqyhZ0MIAcvi/Tk37NnxWz1sGo79xrQOSArAA8FAxMIqyFVpFUoZVmIKXoi1CMSd7Iq1kVamyLBBFNIDROPg+pA4S5dHftY+UjFEHIUb8aXFYHWt0siLk1SiIlbYINcFBBBirC+0tS33oQDhudg41tfWDfJEDGRemG/UGrhv6ja33kxaExlcM/aa7aAM5rQp7z333tuZuV+OlGJ8MzLZdyV6GgZ1zeguI2eaUUv+tGatnbpAO8wkEcZwjCGRF4a0ASUv+dQ+ynUA8xx7iwQhcQy74fWWcHlHaRNGu48KJBXRVfkAz7HO4jHIf7a1cu8qSNw31CLytsG6njLhrdCFfNB3kaSuNS5WQbA+nSKRVMoD7A5GqE9NeYGWYrWNLdkQy4upwQ9P0PFHq3PPi4emgMBjDlhblntCZM8USKnUAFIIotWlgI2azhVDtGXzexAbJr1Pq1GpAWwGo0R015MJMzDcqmq3RhKx7QRGLbxpuT8G+F133dmJkDcHMF/60hc7StCnJag6joNpSLoUhAYY3Provv71P+xSgL/3e7/X+mGmumvZlYYz+NUL5Eub0KwtPHVgCKs/yU311DOKGsJg0oi61whsQ6IMu5JUQXcqreQKLRCjWEp++AJM8nZyNMAFhCMc45zGqKz96E3Ko4ykp3vlM/JbbdTur90VMJF8AOUWdZWUeWM6BUgKQBUZusqwvGLvFVVRpvmEpd0c+9STwigYT+6CC86fLr5kd4ljxdi3397f65Dt60hsLD3jS5yoFfEXV+jk3CLO3hpPZkfc1PO2Teds3zJtyu8TkT4fbQqRNoVJ4eGmzeIkg2gWljDfjd2DwVQNsCKMKTlUQeMm2ez95vZSR1xkYYLXApbnSbAY6Ibe/i+/8RsNEfzxH/9xGwAJa9bIz/7cz43lnL/0pfZPLQ2uTgFAo3TpjCHDvlAn0ota5X4rFylGQgGHyDgpREobSSDOQwLhARvI0JMTIQ7JjXnqRhWz33zpUgSa5Dc8B2jdI87jWS8jSTRIQCaxbeikqAWZd7XswDSkHMlTgKZu7gWo0evv+ohReW5jqrL763/j137dWtofBQTf+r1/kpMnJ18J+qVf/IXpM3ffFQwwJNNStDwzPZJbW1426JU7sd3KpBIt5EmgSas6PuZadRpxrgEC1aRFV6KdTOWjEt8NcT/IO87ZFnG71VioACgZM5j53SSebgfAS9ufjqYVI9g5OU/KmZ7tSwL79r3YICMVzDAlVXxdAJhIxzdef63xG18kMKhfJ+1ZydNMmNtuu6Xq66d+6iu1te684/Yyqms2haEvxhMUyRYRZo8Q+1qtiLqvKV128aVl2lkBOc8MY7Vwc/S6MFkkZ1UQbqAe6ZL9cXRlAoRO1I9zBuh5/kO0zyW0JnWtVCscw4MTHOUxX3nlFS0nyQgIBVZAsNhkwGwNAKAfZsSweeohV8ozpJkqykSaFVt9lpTVoKQlCr89zsNXf/FfDxY+nF56/plT3X8PGqL6V371r0y/+qu/Mu25NITZYi3reAUhpMpIa/c2bqfuj+Mf8t6CuxCyujQFgHiF39oWeXLo81Sw4f8AAjF9zM8yNdZbPJZnDwck76Wlvh8QHg/QQuZ4YroZLGqV8wGl5W3OCeDySD87cSRgFJXt1KEQuivX3nDDdM8X7ulmfPa9997TYbaW/qPydKeYGGk4rnKQMiLijzzyaKcwfe+++2KAPzg99OCD04MPfj/MO7+SS/xGXYCloQeAQHRSFtfnpIXnX5m2qG02nnvYQoKtgBXK928wjUsun3EOgOWLmWjN7hLf45V2zc3Qk2dKBRaEyhXaAoehNZUqOaYWqwmANu9sF03ep4yA5j7mBWnknJSsmt84zr71sZ2iyIZE+jf/3b/96z6S91EY8uT3vzX9pZ//mS6uQH2IWHvsRJhYg2zOpBX1ovlY4M3ipDo0j7w/VqsgMfrZztgz7ej8gEE4dRkZywqzI3z7hC0gprT0eA87QjB0FH4xyqlN7xFYI1305mtRViETPxI8fOmlFzsS0SonFiM9cNASPKNfiYSy3rZAqeEfGKG7QLfIs88arLe/7zGB0IojiE7SXHvDdbW9TNf2yS00QHiJjdJZK5EORh16PiyqVFZeIxpJpBEiGHaU+JG6anCap2g+A7xxnWzoPp4fkoB60SgBuFIq9DQjRLnVibR1bQm/yANwMaigz+/aqQESECi7652qHftngKev6j3ormz14JOH/GwSiScm9pWf/ytnlkgy27p1xGeWVicoSA2ATF+WzfWx9bEwmmE5VvCX+iGUXAMczLIe5TnnjA/kmFD56quvN99t26yXGJEcvJhbdeAd63YLIL6V+0TFrdkDiFFxIRB74vCR9xpc834hf0BmgwGV2JfZu4xpQz66WMQFY4EsTAYodo6FUw3quvfeL1aK/cRXvhJ19lO1f37hF36xPf+mn2M42+rZeHmAZqFSADAAjDutQ1mdSYy29GyNuocepFCJkN8aTF1uveeRSsre0QPUXWwlUoXtNGjHKxzeXkEXqSeKLuzgHboyAIxdtRjrGsB+Ez6Th/c3gp18AVI+S75m/VCJRm4A/zCkBSLZQ8MWoj1mtibhf8BUINEuehiG57cxrQIpT6s80X9JmLE1x9sjjdCjQ2lDNDf5W03DOKurG4QzInXiIgwCWGXk0sss5HBuRPH4PhhjF5g25U9027dpDanVFXLsqFVPjtRlFaU+kmMzcxGZF0hSkWwqp1UR11WTOSfIKDY0+pdGz7UKs3mMqTF7gj3R9SjjiWIoArJzDOgiqUwC+Lbl/2Jj/bN/9puVarpLjuT9ulkEaAUtdW62FZPQ2VNBWvwicdAIwRcmKm/uHnQKoDgzEonN47QoGdoB4iIt7DVUQNHZbEmd0ccGgIcHuEIPsSGqixMDwBqX9wKTZ9Wv6xGkoYntsf14kpK8Og+OZgGWHqiN3ySk3/0XEDNDgoUAbZHGa9M6iYToP/PTXy2QiE/AUriPYgTXtZKyW5FI+dmXhFAKTWqQFozsRRQCQb2j1wx8V3GtKWKbdNr/9vRavKsOZA8Y2AxVXbkPoI5EZQFfW1gIzjbSChFaC/cOxDA4v8Z2DO3nY8NYZY1HRIpU1QUQukbEu0zb1vHKM7PIFmbo6CXOAYUUYrySYF/76Z/u6EnDYnzB6bJLLxnSpfGVIWGVgeSuOmpIIgwNVREcjTBHXal3jCEZeE8LmNS7E1BDN7ZPbSGN0315D9VN+lnyb9hE40tVVCWaC3lUMuc97kMnMTEeqpm1pPBYYW/ElLrWQGg2YlWDjwDNYZGferROOJtr9kMzUXEj5GAY0Ui4P1JtpP/Nv/O//fVd5++Om79juu5inar0+Pg2l4/8Hjt+NHutT97a1hwQTD7V7d0TgVMN0r2XX9EYlApZEePJJ5/Oc0NKHHzn3bZKHwfkgbz99oGqtXdSyUPv+rSWb+jyyD6s9wHcHxw9Mh0PkbVYDBLn2ZXnSQAiXIs2p1+zAAYBSkY0xupM3X3h7jDmnMkXAIhvHa+O5fOFL3yhhNMJ7dNcjGFqj8rBGKAzsVL0G2NMDLC2AEZvi4cJ1KLl1isiFUkHbjcppL66OHzR26wTxjnmaI0aBOkKCOo1An7D2JUKJuogtwMQU8M1EsXgO+s7cf+BCCjkobwd5pF7PbNIruVLSAx092gsMkYTpXHPsMkGOKuikyf+47NzS7iDJN8R2n/pp37h9DaSDLW2Q+8dLAoVNjwLQMZEu9Y/R0MOrSaVUxninkGKsDwL8/qNSxLo03oPBDAKQ//rg1MhCxtYJpC00Hn6YgxmgUCqUeEb04iK0PIXglMndDu15bc2AVQAZ+IlVDOkR3fCWyUqtQgYAn7GIhlSS5WxLR78/ve7/raI95/88R9PDz380PRIJBoV+corYykc33CzhPKP/diPdTUWAFz6p6oC8s4aqBqVfbZSKuWvjRdJre6VWLmHVGLkDjtKkXNP6ouhmA+A6I1p7BnA1r3DOEZv7x2qeUgG9FRO/NPTUImSbbGVFjDx7tSbhtAYNHQmyDoAhdYaAToOVIwA6OB/oVW+bEzrJBIP7bzpvRp1jMHwsKkqTm7Zxs5LhgXPTvE5c+cw671Dh1PZtC56O/lYv3nr1nMnnwA1zxxREUtPvHgPdQPZQ6SP8TW6WAx73Xv55ZFs26eTMaaPx+1HONKG1EPQ0eLjLcbLAgrApP4w00wSxq3hpAgqkCdIydgWC1JeY3EYztdFbQG4CQFCAwBn+hL7wjh0NgZmyEssiXoAhvMidXVd6JRln3WR0pzHHIlaJ81eiSTDKEBr11Mq6nl0cl6j0ilLHQMCADKCxcIAVozIOzQiUkqjIa2H83GkebH3lsZWdz71obKYGwDWeWsBIFXaCY+pD+9TfI6BjZYAqOHak3Jooj48QxgYsaY4ZHGQfuSn//I6ibQGSBfEuN4ynXviYCo6e2hJdsxJWBxpIxqHHl1cfExQCFKImvAYG2F4XcSu1dp8+mpf9T57Qu88Zlqz0WAzaoZBDFTsM0NzOdVsC0AyzggQMEylfUmAN4Ip3HBRX8XU5YHgVJbzPB6rkIjE6woxDBfT7AFcjMtsCivQMcANK7HyyMHYJdSvPkYSgh3nuV1hLlvnkosvqjFPiiM81VYGBKSvRjJWVQNS7I+qrzyLHkAlH+8GgEVyOcYk9QMWz6sPc0EUX1JvmzScjvEcm0qjGXbciGoDMDCRNn1XngOMBUSeQ09lsZGoJJr7AAxdAVVeth2Rfl/+6i+dCUi7B5BOvlOozJZQj5N30qlAWs4ohMLafLtN5bWeemlBPoPWyD8tRGswOpEXIqJsoJnlim+59eauJEv3W+VEC2SDDEJHXKeyWlWnH4dIvmPrPYijl9t0bJ8ZFVvhFTKwqVP3MTZd934xF9NvqFCTAywGQToS8+OrTMcKMrbYnXfeWZf5rs/cXbW9M5IAiExNQlxdRzwh45f01ymb8mISb2oAUlcR72uoC5LCPcPzHCNDK/Fbz4AnjGN0k1K8NPRqmCBSXATdNoA3Qi2V/nke6IC6+aXswEUC6T3Av+E0MaYH+CrFajTTMvoORxmACpCUtRItmgnYAIiUZFKgyZe++oufAKRIpAVAAypQKt9RgLVAkno2t+mGUHidkYxgFXstrfmNN/bXG0NAep39cuDAWy3stnO3TjfdfFMXuBLvGT3s2yt5tGqVVxlf6AY6c+m2RtyrLJWmtWjp1BMbp10BJeDWqMarw4iDNYLPj8qRv09G8EpEufUjXhU1Z+Cac4xzHbjOs0cYpJdfvrerdrwTZj73zLPTY489VnsOs+Tb/se8T+zKN0zYKqREpW4k2quvvFYJrc+sXlYYCYAM2/Cpz2K2/DCqwd4QG23UjYQEIOprf8qhXu7D3GGLRRXlGYDUQc7RsFVakTLl0Fk1Dxa7pqCJdCIxB3jGMXp7RuNsuCL3AJ3yuja2EZbYfdGl0xd+7Gc+DkgRWx8NidT3hnkrak7Nm9YDqb/dwJ6ab1FAsRfLEGOy4JeFC3S18FxICPPktWarollWBqiASFCRHSAIKvhohX4FPp8tEqBZbYTUqFj36vyBvcAhOwWhDbfAaK2aEYoB7ArE8fkFBWWIAxC7jvFJlRlayxhlB1XKxRMEAJKts2zztwQO2TKAw+YyMWDPZZdWlZDApKIwBBWODodzjrQmcUhnjQxjkQ1ZlRlz7YHKWG2d3YsXByTsHyoZQxtPC5jkyfBGC6oIiDxPsuguqZ2Vxkulk0CVhKRNknwL5LzTPX6rKzVKynecV8s4r3CSewvGbOft2n0KkFa8ttU0wNNtJa3qz9NtoW+RSyTnTF9KjI6WR4SfHYkkQDd1SIeZuQxZkwoM2929m2fCExodsEfej6cRoJmiZNjqeefFNgkRub7eBwAqzg7wboQl7l+I96WTVneJxdgdW0ORUa/fTLCR4WhFEhwEKjNz2VLGCwk6sqXuuvOuBh6pq6/8xFc6Rsk93qlumM5TtbAX4O/de1nVCieCt6gzWNiACuU1oYnWzG6sJFjJZ/SqAzz6Mep5v5wMU6qEKK6++praizqXBVOBS13VGWhJZ8NSmBLLJAOJFOLteRa4Kq1iLyoDzqKhPTABsHLY8IrBLRWMbN1cV3fA9T6d+0taVOyKRLKk8I5zt0zbTx7ohQIEgPKwo3Js3X5J47deejEiLVyL1OLHCqwfrkRVtabUN+J6LAxuqO6dd93R4bE7dsSIDHgN5aXO6HbuLhAB0LlRd5KWqGWnWC0jsGrhykF1+DQEQCC4j9posdSWlXN9JuuWW24uYW67Tc/++FYa743XaLyS1o3YmKR/TlzLQLhXAk7vo2J4fcYt+xbcTTfdPF0az+5g1BBJZkguQHO3qQlxJM7ASgsvQ8R9RoAS9drFkgqxdwDOuCGg4rX5rX4klDUWWnHPpJzDsya9eVu+u3Ko0tP96AfkVKeYVaV86tiQQN3+cY40Ul/1B3DSm03kXu8CNHYRkJFA1N2OnbunL37lL/X3vueemv7ZP/5f1qi2iKsC6cQ7LegAkraUP7p7JW0A0kwcSBUEY+SSBEYdWtrmo+PG9GyfLttzaVUPqYXAiOYLk74tS/UhZnV3CMBGouYAUCVVph5ECLfSAVpmpHUgaFoiW+TA2++kBW0rE0kHqkaZel3ZAnC2C2lhqULqEPOtDWns9Ctx1RGZIU5CsKsw/+7YcMT9bbfe1jCDlq+lkxC8TUyQpy9MGpkpXhNY5PyYcvXRidF3icHydU6DYztK/3/2/jRYk2w7z8Oy5nmeq7q7uvvOuMRAgBoQIESAYlh0CCAIAnSEI6wgNFgUKTMcDv/yH/Pyl/85wuGwwwqGDdIKkZInDjJp/1GAEkNByZIwERd3vj13dc3zXNXl93nftTLz+853qs6pbvUFyLvP2V9m7nHttdd699o7d2Yi7PDZiCcP7zkiMygNwyyCZ+RQehQLJQdRERjykx4zAAVm2CUv3r2lH48S4hX1MgMF1UAeRgFQB2EELeE3jjbanlI+8iJYpEHg9+5nQfJPP1+Q9tvYVs3P5D9Wo3S0DiBYTdWCS6N5qywQfUMaAdN37djtm7lMlzFgd7MVRVlpJLcEMEiBUewjBArBYhikdJjDta0fHSmf/TkqlhAfaRx1846mb33rO8M3vvkth7H6fOcOb/t46g7lpix2DTNCUI+33rLNhHcWfPELX/DazxkNZ3/0J35C9T/1p7T2iJmk55YIxuzD+w/9oRv2OiGMTCiww3gL3AmhH4upGOLf+95bw3VNJqgbXnCrh3uJKI9XseW9FKBOQqBQKG5Mc22E4E2+QlLaBRJxY5bHqxAi0JOlD3iGAjGEcssD25NhDEfHw0AOdDojAsLGOhRCCG+py0KhRNQPHfQRqAPfoQMhQpjJEzRi7WvwrJn6eRzpX/oTWdleV5D2FSI5p6nKTcnYTPII2JKjYdg0TFMxDL2ML2OXhw/9ECKGqFAGoQApaACQe/LESWn0G45D8j17EIS7AYLXRsJH6hiMTRpPEMwAmUjL0ETa7dt2+FtsfLiPIQoBPaYh5w3ZGeRhaGUYZMhges/CHC0BidBUGE/nc9MZROItJGzV6Bees7j57W9/y7YU6HlSwvc5DaMMw9hg3O5haYDOpB6EDTqDmm1bxGhGmLh57Zd1CZVAKmazrOjDH4ZVaKMTWXsCweApbUUIGFqpDyFg/YxpvJWfPBJEhA7+kpeyEWCODGUMm/CNroTn2KrsJ0NZyUsYkdXb/g06ZkUbod61c7em/1lHeq4gkcmjt0uCQJ1wMK0heHJqAkmFEjSMzqfRvKCJWRa3SpBk2wVqGGmYBRCHNiFkDeU0IjOECFDSs2yfjvGqNcK0BeM920ittdJOVp3pBASAj/V5P9KFD4Z3Za8whDEbIw1rWNhwrGvxmDazFhCLspnpMXQx3LIEwLuRXnv1vF+whULwBQGYzvScIYBdlSgO5aIcIDH0IUBeBhHdQdBMx7mm/f1cmze2IWwK8/4oTQSY7oPYWWnOLQuEL0O8RggrI7d8bntWxowMQ9+KKJ4gKCyj8N4maPGakByLoygKC5oHD/DlqQxh0ERdWQbIBAD+uzx5+OP+pYN1pD/UWcPP/KlfctvfW9dGeoqxrcpBHsuMfxQCQRXe53aKEcHYITAP1KBhEAVKoFVPNWTc48arjb7ttpUQAjxTaAuH/miApV9/MDzaJLtIQwuv7uOeWyMV6Vg/YYGRrR48EcJCJPAPupySkLK3Gfr5TCqax1MhvFublfQf+ZGvmom8pob3KrLjgU5h/Yjh8IMPP1AHP9Ws7vLw/nsf+KtPDDNt32Ej9RtX6EAM1LhSLP1BI0qCrQS3bHfKm3tqM858Eo+whRA2ctJuhiQb7Go/tJMXpaEehA/+YBgTng8rRggQFBZzmaUhBNhPCCFIQrlBdWzRCJ4FX+UiOOYtpgRCpbwgGzNjdnNANOHQyLspf+ZP/RnTsL4gGZEIJS8cieCEFfK+nhyhEMKM4f49mAxcMmXkxiLvEIKQrNewVYKZCka0F9Qk5QhSxu8IkssUAUg7ncowwP04hiIYCtNzeyHjPPe9gPHjx2TPiBmnvSqdt9hDB5rEtgcPYRKMvqELMkETszCQhq0nDGFM10E4bkdwE5mXcyFgeSbuoI1qlhBATm4S83AAz8cZbUQX9DGjcyepjTAbBcIZdeWh0xqvtPCLMHjgmRo06w8Dm6GOckF3lIb20pHceGYS4TpVPi84i4JFUBEe1qJofxR6uxdNeQgBJUOg4LVnw0qXvspDliAg/UVZrD2BwDy0YcSiTWoHE5p/+ed/4fmCtKcQiR2McWhQCRGew3iNi6D1tkwIY9oOoxEibt4yq2H44E0hwDZjPdnIQ2MQBOCfRTXbFxIakIidlZzzDkVgGcFCwMIsXvaUT3PyNn6Eg1sKGMQ8z4UBzE1a6mNog0nf/c53zHAb0JoB8oADhjDLAyxB8FEb9nxjs71+PrMxHmniUwsoC8sB3AzGFqKTsMW40UsHI5QghQVC7aEjYHQEPshDHHyhQ4wA8lkSyDvLESKQgCEMgUHRUJ5+tSJ8gg/vvfuu24R9hqKwnYSy6JF+6IA+o830DsLAzBi0ogyMcy9SeuTI+yO5P4dAI2i9SyGOWzCMAABEFot58esf+9l/7fmClKENV7O1+hmFqcu34wL7JkyBahgCk2kEGii6hoePZYOow4BrNO2Y0IPhA4SIAAbVmCJzB5y1G3YRYC8wu0OYEBK0EOLpaL74jEO7WHKg4bwQi22+vF2EfUjcK0MwENYvffGLHmb96VENeyAhwxPGM7RnmUD1SDAvfsT9uqsSxA98S4QtwLywlNf4ICwwk+GZXQpMKmgvdHQngph4OpHpNcIBDdz0RfO7AzFuQQaEixV4eGa0kHCBWg4XikAnAoAgsuDIIqqHQaWD6cy6iKM3MNTDtwe+b8dSCWmhB0YjQLQdOhAQ2h5TIQZ3O2ggDt/DLyABD9k2/RM//a8+T5CUGEGysDDYyD0LItnYIkLXC06XtAetpGATZOIgJB81ZoqLMcvQBqPYp4RtwTkLZBwRIoapCFHuMYFiPAQAAiCAaCANgsFouQ1VMQkD2/fypDEYpoSDHqARN3LZXsK0nSGLnZHYUwgOszKQj5u3MB7h4SuWaDiC8pM/+ZOm7ad/+mfcCbSfDqAz+JQENhjtoKMRZGiGdqOn8tG5QVyeKauHPiV02C4MVd1RhJGOttBmo4n4Rzpui7AHCrsM3vrWiNJRFnymwxleEWY6g7oZEhEo+ODlFnisdoI2tAHUh96gXH2WH2EqejyLo2yDQeSAay9wiiY+uPij/+LPryNIgs/9uxCk+fSfX6GKhIjVUQuUerCFCmLgbzeacxqCUMBEGu7FN82QuHFJA5B+9iZhiLPllsZhW/HOHhCL7bhmhPLxHh5mHQghNhJp3Sz90wgexAQxuLPPjAfD1AayjGJsHGwrZjCsQEMr60cwmIcCzpw57c774he+aE3jDW4gHd/nZTEUGlin4abt5ctXvb2ERVY6B3uJBwjYucAjTZSD4FAvd+tBliwyqgMk+HOhgS9Bl7KPFMawgmNoQUiJpxPp6NhHuWGK0LBJj45m1RsexL7JlhHqQ3lYViCONmPE+8leCSDoy8ItKAXK0G++eS5bFrpiE0GXwIMhDkFUPmwm+hu6bGepn7/6x/4V17FSkPbtRpBuEiQXQfJRBCFMCVJXioC4nEMwQxTrJYZRdSgrxAgVdgb2Dw9HIhyUwWZ8jGGEk6GMxuFBBNZIEAqumf7SQBoC0mA00lDspKzZZDX29TferJmX7BwJKfYTt0S4EczqNJ3FsIWwsyMAgRFfXAY3kEEvDFj2H7HSzTICbxxhBZjFVIZO0Id7ZyALwyVrYNys5X1ECBHp2bsEnb5TLuHxLFSKw84I2gFq9BDVQoVdFNuFWdJeIxDDHOEMPSgfggEv4AM2HcIDOpjnJTCUayFAqXWOEKIg0AB98AzhZlhDUOA7+7uN6ioDuuERqEh5IJBXvZUHPlMXTLMCCAS+8pM/u1aQfvV//GtBpN1qzApBMhKpMOQHhEJ48GgNCNPnNtZEBIiUDec3rRHPlK+3fgL/CBD3zoBnBIbPq4MudDJDGY1ByxECGEKHMxQhzITTeTZo9UeZvBuRp07woBB7gHgVDQjylo4MYTALmqAXgYBZDGdoPHYOj/PwvgAYzkZ/dmhiSCOYlI9AMfPjNT4IEsqA8IKSoBb32Bg6M+OpRVz9o0hoPR3KUI/ggwYIFfuZaA9p6XTeooJQeclDAgO3ETCGHwSHawQLnjCkUg9CgocfCCadT5ms04E0RkP1Sxva5psESUWpz/IsIfzIvqfYVggICRpF6XeWD2ir2yAb6Ud+6mdd75WP3hv+/t/5f0SQ/oe/+Oe+dvTocVe2uLKdowVJfxTYn/8evYhq7QLSmRXRSaBRz2QYU3eIcRD90UWeyb/s9KdOnxLhD4d3NP1m6o0Akpc7/XQm+4Uok6ER7aEhtjfELIghPWst5LVtprRoHLc3VIwNa4YhZmB8XhTo5uWjMPpNCQkCS4cy3LHVlbQsXFIOYX7gUgjFMMdrbhheoRkbz68NFg3EsSTAjk86AmdBEG0eilUWCGLDWufWduXDLkIgUCYEzVovIUHREEjQEIcQQCN8ZKYGWiu72pDXQdPpxHnGp2uEC2EB3RAcJgb0KygHEjFxwSG49AHtZP82QxjtQ8lBH+pAUdPPETrQldHl6Mlzw5tf+aNeKvlv/8lv/I3/4h/9xt+zIP30H/+5r5099+qwfefu4cC2e8NWNWouSD7lIEJAJLTL5yrY0K2aYBAEIFRoEZpAuFhhSGVIQJB4dIi1Chp66uRpFwyS8DQJaES49/i8en7gdYTUSCMxGslH42EsTMOxhoLm0bnsUGRmRB6GA8mSBBotk1Crw7GhEHBeIIHw8Vg2iMW6EEMHHcXwCHPZX45DcPbs2edNegcPHPQSAYudtCcr4uyY/MDrU+aOeEPHepFPNIIktMmarfKgm05E4JmSI9R0MI8LUX/8VQsI/APhURwEiwkDyAyvqZ9yEECUEUGifJADpac+ymWIYk2JyQgCDEwi4H3PkwkQowbMIh//OBSRdHyGFEef9qzyj//pPz/s2XdQtMguvXn5f/cP/+E/+G0L0l/6S3/x9SfPtv8Ez+dv3ydk0vBGlXGwR25rI5IEhz9dQFiEJfeSaDTCRWfTuTSUTs82ii1+iQLlsYoMA5ltoDVUYGNaTMEQxyj2nXcRThxGH4/ToOVoMIhFHTzjhQBeuPCRV7cRCDoVVLEGayiDsRjN2EXM+nh0iKGMDsHQxib5sR//MT//jxH7+htv2FZgak/ngoCUh6FK3SwdsLZEuTz0yWc8mY4zJGbWA81C6UISOlyMcqcgWBj/DJN8DwSkoMfaLkTQ0XKGeVAq0/Qs7qIApPPzZ6oL1KONhGOTwg/qRYChH0FA4BAo+gF6e7Wa/DzChVkBQrFsAX0RnKdeR2KLSt6BmZeAgKgUevDYqeFf+BO/YN5/8/d+Z/j3/+Kv/TLiYUH6v/3Hf/vvfflHfvRrZ86+Mjzj/Y27Dw27PmZDFo61BVEV/shnaGsh8rmYh3GJIYbDTiCMWyU0ECK4I07HQCydARNpJBrKTIRhgTCGtOwj4h5YhghmbRjvIBNPkLCiDKNAGwx0bBU6h++R0XEMO5TD/m9u2tIZ3LRF6BBOlIFOY2EODQO9WCYAiaz5sqmYgSHcv/mbv+kFT5YlSMv9QYxsOon2sIkOQcUWokOY1TKjgo5uH8MCBgKChR3E4+SE05HcF2QxFfsN2uAddl4bzPAXnrXtQhnQgdIwDDK0wheEnFEAW5A1I2xSaCQv6cmP8NFGP4zp8vKwAYY2adtBQwsreVEO4l9548vDL/+F/4WF6LomKN/4zf/ib/zjf/yP/fbayIrc3/47v/H6jp1b3+IR6z1794vJu4eDw+1hx8c8wcGrZZAiIY4kikItQGIObxBBE5F25M37k+9rCqzOsgA926YZ2xM3+oMPL1hg+oULaAfMBkWYXqPFbGlFKGgANhaNYUGTpQGGH4SGNa9mEPfaGFIZFhFW0tEqhBgjGbjGSGYKbCGSD2Jm0xd2EXf7OdK52BTHThz3rIa6+JwEiIpdh9HPXnA/vqS8vICC93WDJvAEhKA9IAkoAr2U2UMx7c1DlDtt97GzgGUPOg4kgseUw5IJwxloaCQpAQEpoB0eIkg40Bo++BaIeIqdBR20m/tklEf8vbu5pXLgkIZshTEkEo5AQSd+/4E8vEAe6sMegl8I9L/+P/q3hxNnXlWf3B5uCDF/57/9L4f/9f/qfznKz3iC+3/+nb/3tQtX7/7VH/uJn7JwcE/FQ5WYQKE/CIdwresQ7hUO5m/WMVyv52DuZh3DPG6B/qVy5nQu1L9wun7dXcd/r051gFwtdJdlK/6Tf/yfDf/7/+3/ZoGwNVT+xm/8xuu/843vv3XmlfPS0iNl96zfGBzQvdIp36qcmV6udalmRY51qqd0NGkzbm1b1il8g26zQrY+vavLWVt8AtavdnUECPQyDlF9rFGBYfgbX/+d4XOvnvpH//a/9Ws/n9jJrUsOAnXx0vW/+s3vfvd1odLPVfCGHLsPPy2H0flJHLZaO2yjjTqGm5dx2EifhoPuzdC7yi0LOaPM3DGErXJzYdcE5e2dO3a8/bM//S/85z//8z//tQr+ofuh+6H7ofuh+6H7Z9ytayKtcphNmg/+2rB931/df5RnCc8Mu3ZrcqeJ/4Gdw8BOsz+s7jOY/qxxm2L+C9wPgv7P0n2avFp2f9j7/g+CeyomPlOj7ujk6b2HwwcfXXn72uWP/ubw6M7fkGn9diV7oXshXwChq7ce/sb+o2de/9znvzCwMePgwa3DHuX8wwxAP3Q/dD90n427ePfxcPH9D9++duEtYdPzwWldQPr1//Bv/9zOfcd+4/wbX/DdRR5M27c3m4JZm+Ce2sOHQsYnT1l10PGRPw2w4OaLFF7QqNXJWa3LBHSO5fBP6laNgqvWUJbp+yRuVZ0v5TZZEDf15m7jK6ZKN0vKzbpFNy93SjiF6mwjVTnDcsJFml9U0HydOzmX87d7MUFOoZ/nplyXh4Sr7pXCtJxn8dpXG+6bT+a8rUPuebU5RbUjZIXL3LFn2wc7Vv3M3MfcSM+rbRSh49ZhK+9DV5pDh7YP+9epBHR4/+Kt4e1v/O5f+1d//mdXLkiuzPp//D//rbdefeMLr7M/KQ/ebR/8CM+2bcPTh3eHbU/uDrufXB+2PXs0iEwVkkb4Rh8rogudo8aI8HgaSpWc5Jy/yXEjMWdOthAXl/xLjrLqtJm6QIKcO4T/hQjSLSVcQ9MGHVnKd131o18HlpvKTjoiFOb/iiPY5/I+988KV+mduvuBY8I25dxun8yL7Z8ZP6dy+wxT/Znq5RjHyXgRp8TzkHkKyvHtm7Foxagw/y0V046NTLjU7bMZjTM3tktufj5zlkMp06rYlrccmp5KpwN5Jrmf0tkRT9n8jeX00b8+d7o+fykXOV5u/0Idc7dUH+nI6k0BMjC4o8LmAm/CmCW4e/v2cJ13lQmY2PPHpgLyNVC5ej7wtHXX8Hjn4WHYfXQ4dWLvIKgaHWku33s6fOcb3377j/+xH3kjoZNboJbp2XfevfzWF3/kJ/ygAA8lsIMAJu7Y8njY9/CjYcfH95RSxSpsmYkwJbdoTFq5dAZtwlGeq+V/TRkTU5N+HhfXHbrGUZ7TL3bMMuAolsBKMx3tTI9P/LspV1n4cNNyueNzplyuLJrApQhnRdh9tegUlmDo5QxA4tig1H6jTnXnf41zKfXTJZKuz8djZZ5AadEtvLJNjmSdtIrvHznFFCDV/xrnWJLpPF6/nX3uxj6Vm5/PncJ7k++y67AcUidHOx0oMXKfrV9jPP+66Bp9nsjZ0b8+/+SuZW5yXc8ap+B5XMBMbXiafY1sKdy9bz/bsNhcMXz8MM8qs/WPxyPIC2Cxm4n0AFI/F4K15LIpXvQ83HpgeLDj2LD70LHhiEynPVJ/ttvekrn0zd//7vD4xvtM4/4RdOAWbiy/f/HGW0dPnPHePoAjDH7mNwEcfPC2wCgfBberRnBtYejw57p1GPSpuqnjcZyPDOJ69ttpw8QeITtuk65YsOVjlfKxTFi+H47n2uHiJfxkX4C90pffglfQVikh3h8zs08HxVeYyyMdefSjfxwHlW5IimfDIfbriz35/NmiJf+Uo2hD1nhNGN9BJ13ORbq8DRtd8xatObV46sf3+XIcdWs8VpmEqQyO9umD50oWyet0/UQbc64tVX4iF7lT/+ig3wTiuHZcjo6vtE6WqE/mKNdTq8l3vcvh833N9iQU/4hjVz4b5GWNqJvUN4/yOaU8tJZ3CPmtFpqyTW+1YJ+PelTpsa764X6udzy9NWy9/q3hxoffGz66fG+4dF8Yp9TIzpEjx4c7T/f8uukvhyTY/Uf/yd/99QdKyVup2ipiD8+uZw+GPbKMtvAJQ0Co0sfp2kqRI2b7+o7G1+ln4JrZazs7dKwf/0lc8UFaaq8Oa/608+kISvELPCQeP3MOWgifpcPDdvysDDzF9/nz/BI58kxBGPXlda0Sx6oAJ+I7LXdXsIntDWCTB6i6/Byn6wY9rl2+j4t+3jm5Xhv+B8JZnuqUo2WLQ2TMctZxct2WMc0nbM9YzgrfRXMOEPkRIjxhFe44gRFLM+wd9wIxTkDjPe6P8pIv9o/7KRSBFk/osJcbQPLmO5cDEAk7AKY6uvxnT4cHH/3+cO2jd4bbN+8NV28IyGQmbRO47dqz9/X/8D/6v4/rSSMgPX36+Od4WC8CHZbt2PJk2PnoWsIcIlfx4/XMVdt/4K74bSd2hCnlIXJOe8d/MqcSMRWseTrCP/OwjtZAnaK1TpMoWwJ4Wxh40aPwySd8tLK6vHk8DcJLGJ7xMNCWbSqSc1LLq23jOdYIcY4vX9dYVU/bq9zpOkBj4JEXieM54VhMmZIiSvIaGZ+NfqoHuohvWqA3NJcvOppeReqIq/b5egpP3B8Mhwz513IkL+Im+qoVFcfR00MBgC4c92k76KGeBe+I1DnSII/zk14CIh4y4R0VJlmW0bMHvDg3XyLNa4x2GrAojb37gBVpyU+ZVEJcT3+p0/XW8cpbvzvcvXXN076HD3nV0xM/tKI+/wtJZQmKu333/uu8iKwbYPNLtW3/mPdhFgjNGe3rhLWbn6/nxjSUpYb23LvLcrvcCujwYdMuZZWVMvoOo2KIWPR+GLWQfdk3TybX+doRj4KRBpaGcE8DpZi8O8Jx1aCxVtERawM+5J32TSPWCfNyHtrBe66ucP7imh7KE6AAInhbJdAQcBqeCRjck8QLUPQTyweva4dBi/IZNIlPONd8HYyXwfQLYeZpWXPgya9HfPSz/EOZ2Xx59vEjXmIi0HoKTTymV/WLNmhk8RRPGynXoCbP45Ix97f5Rgo8HGmn/fJxtL95vUFX+df4iv60nLt6pGstfdSpH3kuErZhR3HtcT4HBAoI9Oc2uQOJrnDkWH+ExXKPrEEH4cTDCT6g/7HA5okff8zzspSdl9OI38qPvLIAzhG94AGp1pFFPXFyO2SYTwmhD9AHmGFhMT28fefu65UMCuP+D3/9//rszKtvDkeOHq+3Lu4e9u34eNh3/z1RkBcI21FpnTp7/pdck9EOQut0wc3zBxAwGzlaTPyfYxyMrNMlZ2aK0TCJBq+sbl1Hh9CuHIPwCS8KXGZPwfhz2u6AJKuOAjjoaKmL2uFXVeloxVanYPp2GwAhrul0t1/1btuqEaqYlTqbgnZTnb0WgBvBiijCmcc7HfGUE954AFhqB//tfF1nxHP3yPRVHs55PBNh4vljvzlcoyjgwloCAEV7eSQT897PWMvE54lIXnTIERdBZ92UNz6pzzUCMyUAhPz+OGRA9RmUhWwoAG+wxLWckN6yQrqmU+ebdXkQXeCnsqb2x4W9Cwyapem6FvMkDUdS5iIp8otbLpc2zF3364JT0Kpwy1kpOi8jsIwpHKvGz7fDc8mWGKR+yjSL/iJ9y5KdMtHn8JC4+NDWPrIdWv2rc8powGreOK1khrp4vPnSlavD5eu3hvM/+aeHXfv5bsUw8A7Ga1cuD9/43f9m+Pf/3b/gjGPrXhaQVvGtSJ25SsePG7OcL9cIhIUM5pUTG2bFhUGrHOla6dZNtOCoMGdmnq0RCbWOlJVOFoNnxwkAprw48rMfi4f+/f5jXZPOHTTmqXqs2L6aHRMfIEz5HB2sNLFMCkwMKmkfSWOFJQ//1OEyyagETbPTkUwuoMJD/Tzwn1eMuL2l4E5f7eWaMhGsvBDhtl8ZwzcqePuGX7nrFw/k9XyPH/HOxy0GJO7E8Bks3kjLs948v35gf976xcLo3j355He/OT6Loaof2sMcOWhw0xQk0OP2sujHguL1LnmFS77BxlszPPIn44adWpt6m0E4s3O6TtQsvhx8drql9AvXs/OuY7m89NvkFmhpp6BV4e4vvM4tK6UDDlO7aJt1Sgl6VgIgMSBaproMHSHDsqMTn/tISB2RX8d3OuUtQJ8P5Ap2Wt50wtfNL129Mly+dluA9D8Ydu57SUDau2MY9j14b9jyVKZWpaPG8dwOZtQpTueL8bilNO3GsoiP90hVibvBk1PIwvXkzKZwcN00z3XQbXo48X+5ibamp0HBIIECUKeTquP9PkYAlakJo3usoOSptOUp28LC1ERHd6AAIl824O0fDwUauZlAOnf6NkYi0aK0lEuHx8rCK0z1YMGQD4uMvLQldz+wPvICLsKgOlPFZlj1gerqBU5eAcQ1dfCmGF6B469uSpB4Cx6Pb/OC2YcCoixyyopRcX6ZiMrgrg37VXZjMUmm2OnPdXzAivda8Q7O48eO5vVGGtVF2UjXtm28lzQjsKeJT9VmTQ+xuPwmOtUlhpi/yuT6N+XG/p56vV3LIi6na9PgOt1CGh0meUrYvLyK8snUB3EL6dqRflW48pKbOtrSdzB/8KTC6Ud4SFosTsCdtaCWr6nsyOecpFy7RB9J6Wj9kG0a8FRXHV2P5IYXnVy+cl2AdHN45Sf+1BpA+uY//e+Gv/w//TcqV7mXB6Q4GmNCHN8pIGnxvIm106HTJv80UtHotW6RSXPXjCLBemnWc9DkzoAG/bksAKfAJmlEG0ynw0kr5w6iSs4JAEzpcF3QEbZAAAwpPW9J5ANRWD0oLtYGX8PItIdXFfFG6NxeRfH98lnPs5mrL1pc1GvgIl+95Jd6UFbYacETMHJrNu9srekQICHv6RFp6hyCoZc292iHqc9CJ8CRF+4NBjnqwwQHiPpV6Sx8svaDpYf400jftVE5fi030zJNReEN5bCVpNfsiOOrsnyljK+v8RVXvnfIy4TJT18oqWhCmVS+2ugpo+vMu1Y9fVNc/l7Gtcz4Z43r/rbT+do60pYFRzvz4+NCGXK5XAybu+X0dpS1Ipx+QyboO3gWGZT8qk/dr2oWvGNahTxQBOGsEfnlh8pPvPuH8lzoIi/6svWhHf3D/wJZunDb5RkkWMS+eu26rKSbw5kf/ZMCpEPO8xKAtGXYf//t50zZ2sFwomhUx69NhQvhS3G6zNQiCofvhi66Fpy1jvRmlvx6adZz1IcFgVABOpSD0Pv1Uj0FU7uIR5F7NKAaWyVi+mM6n8Iow2nSGX6TkDqED18wUviN3VJk3hvLi/osFKTRdCe+38+fEd9rQ6rDtek/C7tZi2pv81tH+MiajV/hpT6cfyoR5/LkXR48F50oM9fQyTSOSuCB2+C+VEL980ObcZTh0VWA6E8vylqRuCsJeeT1R39SL9aO14gUDsD7pcsGz1iNKs1xAB+vNztz9vRw6uQJv18v31bPF1n27M6rVAH3WID1Vs56N51Jc8fjN+mUj37kb2rvoqM/VzlCkQcr9EKalOPyuKq4HHJuN0szdyvrI+2KcOSz+xSetwzTT/ALlsBj4iwLSofc8E5B5I1+ob+KuAW3irZVzjTgi4fWEfGEMKby12QdXbp6Yzj11Z8bduw9aJpeCEhnX/vccPjIsU0AEhXXqRzMshA7zTyijnI5nQXIpYzkg3FzRwP5j6PRdbrkzAoi14l/nqNeOorRnCPFWOgBBnUqZRqQaFeIdThAwAsaARS+s3qPV8PyoktdY8HQ2YAOQMRH1Tjn/YN0UFs/TOlMd/EEAASQ/OEQlYHgEI2Q9UdAbBGIzuZz08+C8Q4pNrdvAaZ+2WNbUwAewEOZLk9AAWDBc9L1XSyEGyEFNOABZj8UxqphBBatCgCInwiMuAOnWHsE0fkVR/rQKyXROWG5c8MremktwssbUgVIAhwvgot+vnsPAPHuQt5Cy6caTsrzEnTi6QfaAPgBdrb6VFo42G7x6nkO2fE/jMbBV2XvEjqYgO5/O8IrLAMVcRVPeH4Wj+VSTF0vxeEW6mlHulXhTV9a4utuE8kbHMjLH32bgSzyR790etdBGXbJ4zMfElkhOSGby+vZRAohH7JCGvr82vWbw8UrN4aTX/nZYfvLAtKenVuHA/fe2hQgIdwW2HI5myWSGxu35Dr/3I2MstPVeL7oSGeGrBP/XCdSwvjQRDkGAtZXHAJdYTJxdCTKjSnK9OoWX7O+eWu4evPGcO3G9eHW7Xw+lKlMr+XQ6RmFc+QaQOo39eJzh8STHncmgIGF4bUXLIXde7ym4wXgrXmDf2guvujHV9CPJQFgCoAANwAJ8GTNiHZkSpY7YQis94QovZ9nUtvJD7DAln6Okb5x/7rG1JN6CZHwcWtfeWwVCpy5o4Ms9F0z80/t9qMJe2gPr3oGXGmHClLc04+z74Vd6IAPlh7fGeZT/rwM9ogsp4P7D5oPrE/tAKRFn6d07sN2ob2d6ZSbp7CrgLlU2+lyMSRXkZNFB/+ofy5DyT+l7XzT0b8+X06LW1WP060IJwxv2WQQE/9w8Jw1QwYr5BceGIhs/fdAKLYXQI3rTa4iZXZ9PnBtIhzrcA7ks5VOfsqsfC0zyMO1G7eGSwKkY1/648P2PQfc3S8NSFsESHZzQubO1GZhzI3XtZua9o6uG7fGzcpdThKeLRW0wtlQrLyk7lEepjtYkQgOlsGUEGAwlEmnqg4dsBTScaWgAIfAgjcuY+3wrnjWUHg/++07d7ymwp2muwIhpjB8SQxA8S3/LfkMPx8FMIDd4/O0sVLwxNFGBJr1EO4aoYR4pl6EURZ0mibRgwXl0c30UQZebehpnq493XTZXFfD5LqPpjWifOzc5UqYOcKzMY0sLa/TCDjov7nQGZzgp+wT+O1b9I/zyV3WJtjhS3nkQSJsgYlmADV33phS7qbzyyKM9RRFSb/RdkCLO2q2mARIfGr4+ImTOj8scAqfeKQh6ydkVT30PX864qJcOlJ2xzsue2mwtgJo+Lg+i2wCxBSg07DS5TmWvIAqAY4Lfzq9z5J4POI6f6fhv52vl12nW3KhP4CUZQam3gBCXnfvjYv6Qx/oj5YdgMSypXCsYfrH5VUd4VnV57o5jrEVzzgSq75lA34EDFkq2GKduHbthteQjn8ZC2kTgHT02Al1sARFI/JeAdL+++/4qf7uheb3KoeAxjyPqeaO16EbkKvnOwvji5I11Z1O1wYbj1JSDgWF6WK0ykPQoA26Akipx0pkQApweQqifCA6i8y8/z8f/QoAcYeJb0dyu5twFnjpCPJ67cTaoOkE5Ui5sUiwgvqzMFYAEUdHhp54eMYuedZD/L1NLAcJEuWaFtUDPZy7LtXj/SWzMqgfh1AglNTNkfR2Fp7Ui6AwlQogZY0Jlhrw5EmTW/PTh1ApBsACOGgfYbljJ0FX27DAGCWpj7KhD0ceFtxpe/MW14DY+5Kg15bi/XywnrRUalorbfY25fPZfNADa4lPLDKt4xPYfFuq15pwbBNA2WDNdssGoAhYwxvxUu3AcmBBnKP+YZOcePUsF/z52n/pXyti/cFd9qF6VpDMcpxzWak4zrxTVPyYlp9P6lQEsh5ZpMToHH2CXIxe/YWVZBCS/JMvFmxkaOMueS1zKo9r6s2NFKbW+W7FnTv3/PHeK9dvD6d+9E9ubg1pDkh7dshCevD2sOUpH4FXIjcSp2Ndt2tmWzmmYj8TNzE9oIKQbN2ahdSmx4KD5VBKxwbGJ1gWyocioTjeZ+M7SLf9oTi+5cBXcLjmDhgLsl5slpDbGrDis17E6AAVqkn14XxN56t8FKtd5vIFJPDMyhArwHdAFB5ro6ZOFpoIkssxj1EiLLBaT6KNlAvfxz4JP7x4HMom5Zbnlj5A2OCGwpOzAcT0j3RzDsjzuv+aUlU9Lew94pKDcimTdrkM+R6l6R/anrWl9BEgxbfRGAAox5XBG7cVRZnOaWsDlNfMdOQTWCePn7DlxBeCWAzH0tyzly8IkVZ1iT/exyQgMhipD3eIHwdkpQFIT55moZ1ncsxHAZL/qNvWEV7R/sWlPeaQ8sdzoaPy+Mx59Vf0T77T+d/p+fvEjvK6jg6ovvNsQbx3X3Ec5QpeQ374vDlHXvW/ykYvdOYwBqrtW/l0Vix7ljUuX702XBUgnVy1qP17vzn85X/nf+LKRwpWA9KWYa+mbNs+fkhLQ7QYb0WqBqQN0/EH4VC4WDtiNoyXMLHjGfqaWQ1EKBsKwNeA+OoRXzMCePhcFaDjXcfMsZUWsPE0S55PpmbjXSwUWwhieEYjiJBwKhwemB4xnLQIvoFBtPkaIWiaKoz8meuHp6T1ek4JDa4VEYsGywVFzPoLzx6xAQ2asYgQLrVfykpZXX5AYAIjW1hSSOIb4KgL3uBHMJSHH4Qx1fTnt5QHeshPud5GINrd9qrPsqBz0rp+8YY42o4wEkg4YbS191xZpihTPvH48DCAR2ayKx1/op01tgP79g+HDhz0J9OwoJjesQh+6DBHQIqvmTP9JbfKUVnQvFfWqJrua1US0mZ/+Rc9nCTEx0KfUINOUDCgZOdMU2rrTPrW19Du01w7bbXnZdxY1ors8Nce/sFH+oB2ynP8NACJct238FBh1o8CJOpBr65oYL967Y4A6U98QkC6+31P2cwwBEWVWVjEZP85POe4CJy76QWO9PN0yb8uUzp4naIJplp4YqtEzoqvgLZ+sHT8Tb4rV/yFLL7Nx65j7n55iqBKxr055CevwlHEvkNFOoq3ggsQvMayC2ujvkMMSHUblC5KmM6KcsurjPYNIlZw5Weh1sItWpwXUFBeWgQAsBDM1MVTrQIdgAOgaMuGsC6P6Uv2IWGRyEIC+BROfPcjgMA0yQvf9WQ39btvdQYPsm8qH+aG3kz5sD7ytTCUm3DoJf8c0AxKKseueMOvwUX/yFVberQTAa8ouxZ2ysNzDYjmc4DskRK/CFPZoQng5dN2ewVIfODz+HCO7QSnTmqqd8hTY4aNj5+F/5wbXJFt1QdtpnKklb9AUl/xZ/oIRP7hpdKHZgXyb/7pj+PMO4UPs3R4Ll7CUVbKpf4wDh7Z84fs9TWDY+lo0iQ/P5uvn8y0OGVRLnWlPdIF8ZN+4zuRV29ww+fucPIr/8rau2zrAdLJs+eHk6fOLADSvruykIZsQhuRvgBoZGR5kWUCqOxlHGVYGV/AF6IXqtAFIm/WcO7r3A1jgZXpFwDEdx3fffe94cMPPjQosQhtxRKgoODUz56aUTkFZEztYDZ0oQS2DEsACbNyo/TbYnEQ77ROx1HU4lVGOk0exSoFy05pZLrLrDq4Lj5EiMhfI5rOx/qtSGo75SJ48vChraRYRPmasHk7c1wDUtDBgj1rVV5wF9+oHJBB6SmTzZsB5Jqy6Y9pWFuJph86VG4Db7ctLiMn9eWuXeifPGaK+ox88vQfYT2tRNAB3NyNxFJlHQpQlIUjWmgDdQBQ5MHtUB1sJzhx/Njw6ivnhvPnXx1e0ZEd4f7ar/jrD7SKTljNtenk3H/tCo6SwOeE4Nw89EJtIAlvK0gq0vOvP8Lcr+XHuKSjWHjo8JdwY7nKDl9GOUAmDBKRvbZkTDMJ7UJIat5s/SrDL/PinAGJAYO1P4LSb8gt21+u37g1XLt5bzixYlH767/z/xv+yl/8NZeSnpP7pT/357/GJ5L37T9Qnar5+fatw+4nN8XvLP6NzMTVwc3jvxqf4Ip8gSvWjGUa8PAjg1d7/fhopXdWwqAhdLC+81BCCxC9JxD6zne+M3z9678/fPOb3xreeeddfyiW9SOEec/efL+cAlgfQSlhIFYDTEbod+/imSz8Xi/2tlWAEOFoRWiLcjWNiWxhoLWAxuzavpNmqoay+Y7cXRbNeTYst3FRSJSORWXCva1A5ywaek3AHoEoS8LWV6yxnqZy54vFcfK2x+qhvVhGtB9LCyVt8KFtlG1LDjB0Xwl4FNaWFXm8SKrGpCnpH6wyANG8IkZhBh4aTMMrLY67hV6/kqcc6gBsG2AoD97BD2/KhF6BZ9bwsv4D77GOSL+VtQ3xg3j4AO+7fxoAI+MMKKLvGaAOJaE9i9oTgEN/KE07cpajr+1zaedL/VFWe/+N0fnlfxb/Mq4NBRVS8hY98AxB8uCjwYjUxfdyU70vVzfZKMOAbPku0IN/iuScQcazjEdPhr3HXxu27tjlrMgm+/IuX/xg+P/8v//uXyNspOI/+PW/9ezoyXOLFtLObcPhh+8MW5/xAOZiQ9ZzL430ykKjPHq6cdQIZ326viuGcCLeSwCfDLdu3/H3+D94/wMB0DvDhx9+OFy+KotISo7CIuiAEFMZ55MVZGUUgzyqKyxWT0ZyyocMkwJJddJHdwiPhjg90zbRozhbQ3SQwaIEQ0oV8Iinw8ifUR1aYtUBFgYElUO5KA9H06LA5Etcrz+hZLaWTFbSRBCpk9DU5T8yz52vky4WShanWZ8hrW/hi7e97uUsePUVIy/8o4ieRvXiOUdowcLy+pPy2zpUOymFvu42uUydUy8WXa+R0Sba0WtN1GXAFa3UCb9tzakuLB94wvYB0lDfnt17hmNHjwynT58azp496+Px40eHwwcPevsBe5mgMZxr6eW62MKxvOMrzE7nAB3eEWOGic/Na46WjbEM0ot+0rys3sh5EC+dafnyoCRZbms8g0m1r+rmGNperl6Xx00AlQH/qe+JBwCFPwtP6FfPUqSTN27dH45+8WfGfUh89p+vsq+0kH7xz/6KLaS9Mwtppyykvc9uq05ZPmq0/2Ce2+DWrPFt3Wy6jaSnHWqAFVeMzEhJo1M354RFwaLgMJ4wUPj+owd+turipUvDt771reEb8t///veHj3TNOhEMa8LaekDIn1CWfVsbqYNzFBGLhCkNCglJTIUM2FhMu7GwarezynUZjPYojKwGWywIhsrinCNl4902Odg1MkwHomwRldXQStjTpeSlDdmgienrBWelbcuIIzTY4sErDvp7wd6gIO87ZxIi8uO5jgBP9fSiNryifRCIAtnCkKzQ51hf1N9TNQOg0lEGNLveKpOj+7eu2+PChTABftFH0J72h59OofoDxjkGxALYtA8AbOuNenDUQDWeArvulEN9pqH7IKSEDH4sf5NzOfbIo46KZDAIMCH/Ghx8JC/ZdY7+VFjCK44COXedKLcD+InjdO7LefqVTD6qVLeHdqV/xd8Zj6sClVE0QI/aHot1it60m9HVfE4jqh7xgnDeAvFAfbj32KszC0lTcIHSuhbSsZOvDMdPnc4XBTQ1YR/S0cfvyUJiwXdjLsyui004ssA4BLmZSWg/GDqOABJI0sFQHOcoHnfCbty67bWi997TNO273/Px8pWrXuWnA3sKwZoRIJJXXuRZLiuvGITQU6YFjDrVUfQnQkda7lCxYOqRX22FzoBG1l68u3vs+3QKwjk6nY8Ckn8LEIoTC60ESN7K6PAAEWZ5Wx/whHwoXSwpSspI2QvWvvvlYwRvHImLrvbwBkVvEEpJ04+SyKfMnBM2lQNtvRgOGWN6nTgPNOB1Tdm02uSWo5r0p7zrV2T+Tc9y+r5IOvWV2hdAiqVIDLwDQKGJPUhswNy/d99w8NDB4dixY367wNlzZ4dX5dk2wNQtNGKxqK/10yTRngw3uNDnDZY5E+1Y3AxKsXLzPzsSqkLwi2H+TYkgm8PgGWnD60oU5+ZOg7H7Sj7J1G6dUA79aUuJNFyTkTRO12Xr6HrINAH05pxK5i6bZB5eb90W65bprscNlUf5Xj65eduL2oe/8NPDtt0HHDdaSL/9Xw9/5d/7N93QBQtpry2k/aPQ71AFez6+pYYU8r3IqUgL/Wb/ikkIBA3KQmkUOQzTvxnNnZSk6ccooBNlun3nznDhwkfDt7/z3eEb3/jW8Pa77wicrtgyIh8Cg3mOVUNegEWVGARQ+nFXMR1cSoQltMN30XbbIqIMTwdUH5YJO7TZJHnr1k2v+bD2k42Q+FgkAbqE9dEjmHwsiXSmQU3ei+miBXowdW31yLqIYKWDLQgWuhI4+GNfJzjzji7hp3kc3wLvZPIoEn3ONBawps1R7kwTATULb2fIj3+pw4ThXXYAcQLFABGJaQE09rQCHz5MQLjsQjPHlGM/KxsAIi8WlK1E8d3AqLzE905zppK0wLwXv2ET17R1AuwMfMhYD0jjwNc0m7+SEdORqQo84m0HEJrUaa+v6kj6xNTRh8TPG0793U9OU/nmLryaMvl65nFks/5Ue9x/Pq9yqVhJXRLHGQ2bcZRFVuo1P8yvWGt2SoBFzG7t+w8eD3uwkLYvWUgfYSH9vY1ZSMeevL9JC8m/Pt+s646gcaB78xym8U/Z2fMiBZLC0FD2B125dnV49/33NU377vD1r39jeOvtdwxQTMW2eVFagCLPgidgB32tDG19UHgEHaHktRdxYnPiqFx0Yb15UdVWkcCjAENdbiWELpTHgiHfQrLGq2yKhBYcYVZM6DJQZZQjHEdaykUBegHT/CJv5efcQIoXHZ5S1RGe9X6hCGgACUc5ji/ls5UKUKC8RUvTERd+WGEhTBR0tC8Vn0PKS3zSzNvpNibQbVh2LQ/xs+uU7jBOEWwe7bGl6BiUcfAzbuEBAMvUkl7Kc3y8MO7o4cN+5cnJk9lUyR4m1qB2CcDYs7Rzp/i1Q/yiQNHqdvCoicsvMFIdHLGS8t7wiT4OvjKhOjf9iehj3MS/5wLSjH9zC4lrg7D6jXyR4y7DhSS/65n7hE1uVteGnPJy80C0APK2kMQLphNtIUE/OnLz5p2ykP7l51pIIwUA0pETZ4eTp88GkGRF7N1VgOQPl8i5gpyu58SCF6ZZ6cyXZhLtmDolUYrTwUJV4YyIN2/dGD68cNEg9K1vf8f+gw8/MlhhBe3ff8B3xhBMCEPJso5SnUqZKDCLp1ZSpVFdxGOdsFHSayOybEg/72Q6NQpr2AoQIFA6dydRV00bvLZEnaLLU6NqK2kz5WDdLmALUU7XCfJTp2l7ThG8aS3HHgASCGdReFpYJo2fioc+CqAclUH7U24uaLsFvj20K8y0VOpp5OUYfqS0pMDliuu0MwqQMs0Hles1Ja7lzV8du47mc/uFuvBO4yqGp96BzfoVZQRIsU5THlNtBrCdBo8QGADeJeuIvUqHBUzHjx7160/279/nt1oeOnhg2H9w37BvL4MZswX1DfUbnQB/lF8l0QfESX4M0H6feQgLrT7zecL6OhccTFIxrvtnzOufcsVH9wuyW/0CGADGlkPRSBk9Xe9+6nKcR+kow2WpHNdNElOzGaeMDUjiOXUjwwYkL2ynHQDSjVsFSJ//lzYHSKcESNxl2y2/Z+eW4fjTDz5DC8m/8ogxhxJm/nJioTTD5RG6O5oqXVGj3vvgw+F73397+O73v29A4la2uteb4AJGUTbWeRB+g4U7lppUpjoQAlyNfugnBJzF2uzBqTtepfyUCbMDcFEC1hVEXupS2VhOXggmHgGSIKQ2fiJwbfUYQFQm5dO2yYUHbrxydt7mAXk9HRXoZjrKU/CxCDwFmwFSrKAApttYRyrwXwIqLkcSjenkJtonTxxttZAvtNHFpTx5K5J4AQDNeQKo05f0yeiUl9bO69FPzon2eZL6+TSVQc2AO44+ps+8tsVeMpSw3mvudUgdUVimdFhFPLy7TzJ/4MA+AdRBvzDuGM/JHTsscNovYIK38BEeUgNtUjlqF30Ij3lcCeqKwoU2TOfk7es6nzn3j9tWaZMhrni5FpCe2GonPICUfp580VB1dT7+dOJz6wEdtymnDAVI8DQWUqzEOSBhvWIhXTUgYSHtd9b79+8KkK7+9wdI4Z1+utSNNtBZ9CfGMYrRQAQqQlvMK4Y1ILHjmHyku3P3nqZt14b3AaW33hnefe+D4ZquuXWO8219oXTWYxhN04GMKggtdVhZ5VkL8EinehDaXvcBWGggI2ErN85lutxaDHdohGa0iIp+OofRykKi/JThKZSFpu8UzYFJDVSbmwfw1wvrisuCfARvAqQ9NTXNoyFZwO9XfAToLJgqy0JUNJq3MxdlwKdfKlA/ogPFJn+1i7IA5HEvkuKdvH+cRPkqrwFh2Ss/PCbOdShP8qfuNedzx6Jq/XnNyLvmAYbcLPCa3EP1szyD1ANN8b3PTH1G20hvC0J1cvuf93zzqMlx3irAe5g0nePVJ8eOHBkOymLauxd+Iic96ACEWAY9JSwLSQlI0/wz3+uYU0eO8e26j8Z0SRxXvDTP5oBU/COc8sjbIARY+jhey1ca/bt88pGf/tmco6NKlgAk1QFv4MfTJxCrOhSGjrWFdOhzWEifEJC25V2IG3Ju5FTsxpySw6S4MDwMjhLjE57RtBmPQzmwYLjDhmWElfT2O+/aauKlaDCZRWvfupcgAjAeTWfKgWKzvrRFR7+GVXFRWKyfKC31h5ayMnTewgFwYR0RBoYowmX3LfgIT3jjNAU+BiSdc2SEBUiw6FhA5w2KhNNxrkN/pPV2A/ndAiBAp9eLDFK6Bqi8EK8joz8vbDPAqSwURsWZXnhAuwARrmkLLm1okFQ7F9oawZ88/FH7dA5fodN8om+Uh3w03H8qvhWoeWag1ZG89JHXgJzGxfSP3XRZ8b7Quf485d1J+wFy+ieAYWUUQEAPCsOmUB7ivXnz1nDn1l2B6GP3A2kplPby7u59AvZDB7GSjgwnTx0fTp86KX9iOHZcoHTooECLmxsCHvWrLUOsAeXFIk99crQ/Z+aDeeFz/47H+ndrnEMRARP4TqATxinRyMMGJPEvsoZeTHpqFpVLf0buLAc1CPpcR/qSTbb0JQ46NuZUCwOCdQULCUNhlYUkQLp5e7h6/c6nYyF9ckCas2dya0IdAOIjpBFOlDBrItt9zX4g7nAhvAGUZ8Ptu3eGi5cuC4je15TtbQMTmyBtvSiNGS6BzwL0pHzQyejYQkzwqGQFJAGngA2Ns7jVOa3MxxpRQsqMgrgh+U9d8uO5HNk9mpbg0YkACa/WgPc8qc6iK4+zADIBh1hnABV3CbGIWCNroTIwSSC4xrO46Pdq89YDzi3gRaXoQIAMDCVMCHaIg77QReLmQU9PAuSAGeD01Epty4h0Fe9iXE4pVTkPKPDV9cIzOSUgrPcM0V9reMZ5edfhKqCZNM8sH7zwDV7RHQY7lUmbY3GGT1jKWM28x4oHqnmdMO81p23bNLID3LwZAMA/eGC/pmyHh9N+z/fp4az80WNHvcZEGrHbbYPvOgsoma5WZ3joEyfktGVo7hyuMoiDXgI6hYtzsfx02+WLR80P4py2neM6X6pMXwBKAaMGJcLgVesKrlvwYkfh1AU9YDIznOTN9wHldfno0RPfZGLKdvCNf/EHBUjFJP9MbmTdUjhZ6BCUCiabQRJ4C4sFJaZ1v/6VOF7ohYBduHhx+M733tJ07e3hwwuX/PbGxxI+FMUKI0CaKwIuHRolQbDTsY6SC1vSFP3mUo6umq6746CR8mN58WrVLO4Bov1KkbjUmR85irKQkBaPdbND/Oed2PukFAeHAwcPCHz2GnxcnrzTSGk4ep9WC5nKmsilrrFBFZiYdn1lkswb6EkYAEObRsARj9w/gLeO9CN9wNaEDA6xChvkKJS2tbJReAYHTZEZFPTX1iH109/0U+eHllY6X1cfGWwqnh/+zD+BErvkqdhpRbsLVt2Z5va6X6098p4rWUs3rl+Xhf3A+bZvz5SPaRuvMDl2/Ojwyrkzw2uvvuJn4A4fPqR+YGCknU/Nd9JS7se1TtWuZaOdeTA7Eu0z6FM5mVJn+jQBD20OT9t3P4180TnyBi+Rgec7uDVzdeHQhYiNOiovEOOUNsl7eBYS8eFSJrRYwPfvPRAg3RsOnP+pYeuufc4KIF29nM8gNSC9qAUbcMU8OMOVDrl21IJzmhXhkyOChbHcqveaiBQPRfO0S9YRncTaCIuQtP66hOqDDz4c3nvvveHiRxe9NwiBI/3Dem6LvUi8qdHvtL6Pz3NgHpFrdEdQYmFE6fFtfaCAUisz3W0TDbyd0VOyAjvCSeP8WCWsRanMNHVqtC0yLBi1gbUfrB1PwWrth/oQNJQz0yCmJHnKn9dqHNRUAsU4oCOe6/0azeGHH6ItmgECj4LtuZbgzr0tNLwFiXMRaIGSC7nhCwpPuSqHtI6ED/X+GzyKoh/Hm1+qjwvCvbhvUMvrcymHMnFtbeHIA2/MQ3g0+u4T+FZTU441PaU8+EQdtrBcVpfT/Zhr0rP4f/jQIT/9/9r5V2X9nPHrSkjHIyePHvNedNaa7ue5Qab7kpVHvEtJ9Dat8JjaPKjNZdunnMgVb31aR1yFOC0A5AFAtI9g1F5lw2vSu49mZZCfy4Qs5VvpnWzy5VRKnW3SORu5IYKLteVUbLlZpeu4DQHS6sa1r0RyXK+uNGmXnUJn5dApdG5ZGuogOp07IKyXAEJWCCkQUwWA57LQ9b133xUYvavzSw5DiYPQWEhMKxh580CmLSXl9UijNJSHkCPglI+wsgcl5xlRUYgIQhRMBTv/NG3JyO4jCgGQ6MiU0w9/CvjYnuApo3xbAigqxdFGgxP7X+QBJeqDTqdTfdCB1Zp3/BwyCHGOB6T27d0nUBN4Y0WpLCzKKOLM1wjapvvcuX2KA0gsPtUX3WeJhwfJR78lXvQTJ08Y1+QnrQKd31aW2szCJv3WafhHCQlnCp4NoeKPfH8+ynw1mGUazXQb68oWlhQ1VkMGA3YMQweDCn3au+lps0hzWuo3+Ck9lhD8O8rdtOPHfOufVzczMMDvkRdytHWsn8IQhQJywMhrN7QryX3sNnYZzTtcTuu6Dt2u0dM28af56r7Al3MdLqg9jvhlj1sVvui7vE15/nSkelNhMnzmi+bRPOxFbg0gwXxcC2Oc2eK/+fnqv6UUKse8XP5L4JiaRAgZQtNPtKPQdDjKhTVhUJKgILiXr1wZ3pdV9O477w4XL17yW+ko0012neUtMCkfh+LZQsFL8LIAHJ8pkJS3p0ESbgTaQp2C86eyIogAE0qHFRAABIwCgFGqKCNgFFBkHcvAqLRRLAGTSoaWEQw1vYDOdig98U0n70MyYKoNma6l85vWBdoRjPb8zWWi2NKjMH3PKN1ga/BWWHHOv7Sb8FiGsS5dBumcN7wg3q/xpe3qxwaagEzKZzoIGGGx8tS33zygvs9zaHwooMG8wEpTdN8tBew51iCDZ8oEMEBf08M1gEberoMj00wDkxyWljdJHuPrJicMULwO9/ChwwH+/Zoyy1JnsZvPk8MFeGnAkk+bmZgUl8zg8KpZ3UHdD7lIOH1i3pvnsSLxlEu/2MPb0acc5yS/wV9FKIS4tT55XuRdSIrdhNcPR37mNHVwuSlsHrrarQGkZdcNSouL+Od6/cyv9UMZC2G+THiX5yS+jqIjvAgrH07Esx/II6WEDyW/47c98ha6q8P1G9dtHfWdNB7hGEdcpaejbcqnEnv+lt2ccbEkwh7YOAmaPGUsOfJ4OtZTBQEIa0LTFCMWV+4Esd5B+VQWn+J1bDBxWOqyOW8lTlvggxci1bYGu1h+tC30tHNLlZ8yABePvIzABtEASwMEvvkLgAQ8uREQRZnH92s/uCbc5SkN6QEQA41f5VL7uAwmBSqKZ/rN84d5/cn0YK7rojwrZoMMfRcFDe/hdrMOUHjm/mZQ8ien7t0Z7sj356d4Na4BSfX4bpLqAjSRB8oB5AEf3s/Nc27H+IjASXZwnxpOnDxhgOJGgwcK5II/Hekj3CQOEARN1XfzIxGkyGWuc+Iuo+/GflB7PX2j7QZ8+tDZJ6d8LlfesuKAl3OQYXI2/Vd5qv5uqwtzCJeE6cTnOT7PvRCQXuxgVnxYO7koQ13MXIChLpZcRnkptZSWhnh08xoQIxwj6IPh9p3bw63bt4Ybt3iO7NZwV2AU4QaQdPSI2orUC6yxNFB4e8DmWaYVCHSEf2qLFWCJeDO+yoDOPtoLRAxEWHMCn1gyvPiN9aE8jhALKLfhaSNlUQeggBWBYvqpeWiHHgknoIOVgEKhXBxHJVc7eebt0SMUmsVlgBchTpsYZRt8GoCwQElnYMGCk59POw02qo9yY9UQ3vmIJy5vBojVUnwWv9giQTh95YEEegEBpwuQMWDQBtb0AAzW9fpNAZRjhSw6A0z0C17t6T/V1UJO5xJPO0KXeHNPYIi8AELyDFDQMLVzaitAxjV9waBBX3FD4YimcFhNANRBTZNZy8z0XVUiS22R2krVdNiyQVQRNj9fcIQlPGdJ5QHDfTT1F23u9kcmnc0u+Tp3T5njN+am9BvP82JnikRS+MRPnIHJtD7frQtIEOlmzohe7SuDHOe5VDhnC+3kInkWXcLniZlSIRwoNuc0jPIwvxkFb9644XccXfjwwnBD5ygBAsIdENLDlL5zQRmszbDGwlqUF5DtWbPJFAgrhnwIFeRZod0Yt8Ku+RsP06cpkqdMRCi1BQsBsgKV64xyPS1CCVASwIURHJDlNjR3fwBXlMUWoZUGBeuF+QCSlctKDrAoncE3a2/9tY34CLUVXXVmBCY9Cq9w5c2Uk3iAoIDK5UJDysUHKKTMogn6DCIGDngFu5hyA66xgKCTNpKvwRFA89spC1j9EDGAq3MPOMTpvBeUM8iQRmlt/c686sFTPmAR4M8D1955P1MAy2opODRSLlY1rzDmbhs3O6CNvmGgQWb2ayrHdM43DCRLFKdiXBb97ak/03t5D3DVxyudRSDxLT/xZl3oc9/JJ8RhPn2Bc3rSjvmqnOf6Kf3oisam64Wu0jwvKXEqraqZ1bWOy60OuV/0+5AO+I2RjOK+1b597dP+NJ5K3B6cLxIextQ5DF74c9To0oj82okDHnUAFJ33egRCxDVxnCPEPGF/6dKl4fq161Zk7y9Sfb7NSP2uW2grq8VTJwloplCZPnEcgc5CilJFSbFOPFVB4SS4hHd53VlYNw1Efr5JYTina6+/BANyKGorcRQUxWiOEB9lb0BxqONcJ38ArLzbUcrmWlQOwKN/nz/1i8kKOAw2beEQPlkgAZkIJvnddtGIZZn1Llk1HBucBCyeco1h8k6bKdgDxXkB3xZb+DfWA+Dp2FYSnnh4kqkmdKSvR/DEGwQBslx7SlN0j2nkXQccM9990nej46ofcPC2wdFHciiq+5b9Wx4MdzKQsQVgz7BrT244sGA+KXPyEOa7r6LdhassBjZ7y8Z8wMKJRpUxtSFH0+P8Rad/5WYn6/21fFAn+bstm/Em3E3oUuMU6ygf7Gf5CK4f6rdEmjcExtaBv7b0FH7/0ZNh58Ezw5Zt+UQW/c8ge+Xih+PT/psGJCg1uU24KjMR5SGnz+MhDwKXHI1zOCdpIAxF6SgjyhQw8IItIxDhUjCmFDbFrQBRFCud0j8RIiEbVlLlBThcO+XoYMapHkhDCJyf6YcUJIqIskhxLfhpIzTmtnFuQXOEToStWuwyEU7XR3scGudORvg5JnnKqLLIQx3kyWJp5Z6lNw8o33WybwcgEEAYNPEINl4AhKDDvwKgOSDBP4PVDKhos4GlLI4sIhPWVkhPuwAjyqy8OhKWaRrTs+lFcdAQq2oCD3gwyoqaaD6ZV3V0uzlabMyP2U+59N3co9xug+kTyLmeSi5H+bikT4/Bc/Yd7fLWAe7GxdLJK3Dz7CM8z0bUvLqG9AHJp1SaNCLWlrUBKdf2Kn8OSkmMXEo+ZzyBj/AJmuatxKUN/Pgkv2nEoqeFpSOqMtcv+oO2kjU4Yr6gM65j5nE6plhy+sS/djol1GCohJThEPGT9Ezj6R94cP/hk2H7/lMjINHuu3fvLABScWrm3MDnO5NlAnBzypccDRjTPccpe0bH3GVDmciH8rPXhGlXWzWxcgjf6Xl9f+kV07ofp3CdageMyBpIFDCCOtGajpBA0BEIlLK5DpXhu2+MlONdOMJmAKI6KIs6UDTCSM+mRmjitrI7u+okH2tIxPu93EpLJ9Jm2jsKA+xSevIgsAACys5Ujikdn2tiMx+fb+p3MfE5J9J4wVZtzWibeqGvPcpEPCDMlIXR6bamLeS/w3RRwsF7nSjLANPTKoNUrKOAXMrHIdS0A5a7H6mz6Ne/mwMf7FHS8vAjvJTHyrByREHwpOFICfxGuTssjlMUvsvk4U7fYSRiSiZHmcnrqfyYBovH7C5ZaH4BEgGNtgZ5NTLyQ7mmA68yKCbll3d9Ex/m60DuF13zZ0d6A9aUb+5ctn9e5NKI5vmGnLMkj8nZQL5QsoqeDRTg6NVp2PLSbgGQYPQP0iHkCAFHC49GrLZIIowkkidO1was7Vln8k5cpy2B87m8AIxpIIrjOkrQPCq59xDmPLqBWd6L0FlbStmjwpHfP/qtnkeUMjpBLxs6eXJ8z7B/Hx8r3GcApU5bJKrX7YLPOgIQKLpvdVvxa83EVgm3v7PWwhoTQAEose7BGw4CFiw8R2EAmf7Cre9uUUZZNV5vasVSmO9yqT7flaI8gZHXsG7VOpYAygvOis+dqwAidQNgvomgMGiFTj6YwDN+tN/P1LnfGnCi/LTbSioexDLAumKwyNQO9lox5Ueh13kDjuMqhvJSrsL5U6Ctx0rnVHRRKQBBeMtF5bPlUunSnxwAj8iG6QS81T74Cc8Y3MjTU3ZXVS50IGNYHHIqi37v8nqAGAFALnniP6lLkfy+jP803CdvA+4Hi0CrHO1SB/muFZ0uwcHRkYxQnkpJWDydUifnPAuVnFMAQMLCNa+M4H03AAQWFR1vKwEllXCRD8Gy5eLnw3hkZretG4CE9K5X5fb6B/XY0lJN5G3QzNpXFMIAiXU1Tge2irZMKwASAAXl7rtmCL3LRkGx5KpNnu6oPpQ2U8r5tKrvqgXsWLthMdyABaAAGrZyshhsC0dl2BeIMf0yMKh8yhx9TdUMiACXyqG8WwIrP5x665bPDU6A473pTpbX3yhXbaAd0IelgDO4iDe2cjWA5E4ke6pYIkDJUfa5L5DpcyypOhJv68I+6QCKVm4rv2UkSke4yyHv2FfE8CdHNqW1lS6+Qz99zrNu9+5mtz98Ip1po7wIa/4prC5x1GsLST5yW7JbwERC8gSsIzcv75KXYl/G/0Fyi4C0QNxnTymdAgih0G1FwLFWul4AJRyhoCNYzGaal3UkRrAhlpOAwNM9Cb2nWpQnBzBk+kZZPIApJgB+qtPC6jqpFoEGFDKa99Sv12VMh9Iw2saKUvm6RsmxTgAC1mEQSCwH3/lRZQABwn1HFgl3dgBR8ucxkjxCEkuNLQOx1LD0aBf1ovTs3YnlIvBRORz92SQDUO5O2evc2yB0nrtS8/WdVgyTHT/2ObUlzOtFymOAqnL9wUiBlbcFqCzziHS2dtJP4VEsA0o2IBSv7AElT70D2rTR4GPlbICZrjv/Yli8+6DTqw9NvohvMCLAyi/ASt05GgTc1Kwv4jIQhD8A0L374Sv8g3cU54XszsvBZQMuFS5nfqqMTNNm0zX50CTn/FXOJ3JV3j8DbhGQZq4Z+5k6d6yERZ5eovMs8FJyOhSaEF4Ud+++ffKyaKS0jLg8O0b+CGkUybeTUdCaBiFQgFuEJcLBLXPelUM6WwKl1CigF3BV+QoyAAD/9ElEQVSV3uUicCX0GR0jBgAONKKQgAXCyxSItR3AgjCUEgWAdmgFZLzWxOMg9S36WHGKl5KSJg/aorDZQQ5YUg5toC0oCtMr9mFhFUEvPMKZNisB1qDoElj77pfSQM94hwvwoH1qgxWKthmc8/hFfGi2Vxs4QlMDKIu9+N5GgbWTNbjksdUCRarDIC/fSt9WJ/0LvVDePE4/BkjsRZ+PpNKxp20ZwKAbkKm+kbfaV324pMUKy+DkOuTjkkapTcczZM4AKxl6oD5lKi0gpp+5pWbgIb+pCb9NLzQSgHzRTnv1A31RA6CteuiqOsnR5bysc0luZzx1bNQnfeU1fz8ZLZPrFm7OrQtIz3Ouyo14sdsoUeJFhExCRcdShzsS4bCwamSSgjC1Yn3mIE/Cs62fKZkUI8qQNSQ6nFEcZc23+69LeW9ZqCjTQq900MYoz7TDUxGlvcW7cnRtAZSyQBf1Mo2zxSKPQhKGs9ACfLUZ0Os7nsIAAJpmKQ5PPQgAynv8+LHhlVdeGV47f967gVkEh5/eNOi9OD2Ny7QySlxe5ygN0znqJg3n8I59WPBh564AG0rTfGxg6k2PuaOINaM6LJzwP0oLCHk6pbYCNLbcNJXlodRMg/fluTo2Dx7h1a+Hh5182ubZlvQXQFcWAa4BJaBX4CD+G0AMElFw2tCOM+eb+QYhyhmV367TqBwdcbTbfzRMR4LJl6+JVHpKEM35qKG7wDzmcSBoN9/UHuQAa4m2kcf0Kn++Uqu8M/AM5eXcb0zVCpS4Nj2z9lVbdOHwuQvpSf8iRzLamvZu3I1glAvzbD2XmKV4864GAPucE7a2Rcshuakzdy8GJBiVOuO4NPMRIIQjwmRPx1SydsvXuHlxuD634iHQCECN5Ag2+zwQJkZo1mVQaj78h2IfOXLE1pLXIEQXoLRnd73oDOBQ4R4NNDrphwsLR25Vs55zzxbHU+IQVmXAbyGjMEc5/arbR1hcEkr227ATnOPDp6KxRj13pP7pBivXNqZoed2F90ch6NwtludteqpFbQyY8fnuJ08kuJ56ZoGaRdTHeE9F47l++JAFaz4i+cg8syUivjAFBUR782QArda8VC68pb+wXnznUEesNo/gBWjE8SUXL+pj6TBVpE8V57zisRf/y2ojnPI9lRG7bEW5XG6b55YvoMd7yXknDue0Ex2AN1hZfihYfUWeaeIU+YJH8JT+Im++XMHUMWAPWIwKqGPOM+1nIyML7LbS1E4cbc30En4HOAEeZAz62ODJJ9G3b99pWrwUINqhecvHUp4nw/DwPttOACYs+R3uSw88zeuShwiDWiBabJmJBoOp20U7EUz9F/hxvuyUPT/lA2Diic/7SN9QT+JGPdyg14+PAXp0SOEFkvbE6+h0ocq/cZyTBnkXPzQobd+pvpTsqNF0svuVcuG99e8FLj0l94t/9le+tmv3vuxDksDRkexD2vvxbYkF3RPioKHP48ntkFz7qryvl8Lk7XTScaOrDsK09QhbDYBJNrNnncroigACXF7f8B0fKS6Axu5I8oXfVYfqgtm2jAQQSkc9xGFZ7JEi7hSQsbZBGgOtMjMAWJAljV4ExpTHAlBeWysU0B1HxzhfjhYScQ96WxAZLVEuFkpNM2sTjL4KN63K45GcDjYd4RPMaYWCR5TPi8KwYgAlruGHldKKyaFGZnkcZWI5ATaeHsoSCi9Vl9qd+lShnC0FeIRXeQYsZEKyYbBC0UWn+8vx9E1N0VQmVDcp6QPalSlfpqNYYWVtKhxAh/bmI5lohdssQAAcso4XgCDcylx88fXo3QQNZEUDPJBMIFOAhoGjy7McUFaWBOAFPOg1H6737dk3HDl0xMfQD9gV3arAUzFocTlpx0iDyuz+x89d9xd/ukrgkqPn13jzqI8+yXn/9fUGPf1Im60fK+L7L7WvcMqH/LgM5Ed5aI1z+Zz3mz0d7knWtx84Pe5DYkBgWePq5QvDP/j7f2dxYyTf9t8lhs8BaZc3Rt5WsauRzYxczce4asxKBx/Xi8MRr8b5Vr6tH5gFyBTTioFWMqXh9bMIF3eubrF2I8sC5c/okTw4C708O3KxtvawC1cjtKc4ShOBclK7ptAtoQzqruPcZUqF4EcpuB4FbuYnB+8UxpmPKCML8oBGwGICCPI6k6/9eo26O0U/GVCUttdT3A5lsALOlU5hpnr6mdojB81WWOfJuh3JqI+7YX5FCkdAiSmszpnO9R1Mk1g/XEMP7YFOL9IrHeeZWqdPcfQT4OfFcCk3NGB1tW/6U254AslpIwNQPOlshZFPFo/v+mFVPqhFeXnfFGBhnmsGA6UlLjdGcovfNwlkZQJ++cjkTk9Z7fdGVjJt5l3zAWtR5L8fiFP98Ptl64eXkYGXp59ut/yPXiEEqkgPbuIvX65lY6RMKOdpQLp+5eJaQPozv/yr+ZT2vv0jIGWn9vqA9EL3PCbBhHXiWkGiYBpxheBopC2SUnTSWFHYN4SgYPaLZqZeTBWUxHX0GgXnKFgv5hJAOPuVEHI/eiJGko+sc2dqKrBpW3BFF+XboqAclxVayeqRG9rHOIXp6DYpjkTQg+WAwrKXhxHYbbcrwGKgEBB4rUiA6jtwnaboSJ1RFMCcMgED9ytgB0+dPKO7wdQgOgEX9JAX/vZrdXmmC+vI63z8QZA8R6Aul7keR9uR/gAPYAEAoPC32UrAFgJ573+6e9dbFjj2g7eAByACXZTkRXcDEjTIiU7iAkZYT0yfWCcryxnwEfBwnruQvRWCu5B4Hu4FtB64zmwQvWvrFVrFGfORARBAZs0Sfho4BX7dz07TBG3Shd+bzzc61y0fjmzekc35N++g2tImPoyWasm5Y8MU9/0DTW237T+5cUDavZdF4h88IOFoZEZDpVFnMYJF4DQCMpJKACkBpQwosQOaBW7eebwrQqq0HJluGaU9+pI3QhQRQBkJS9qoVlyOfdUCQ3y6gRi8rwxGeMz3Kr898fpJrr7OMY62CiClbA1Itnq2o3wCVM7licsCM3e1eIWtpg0Kt8UgPjUY2AQX7zw9Ey/8QLHABD7BL1uUymOK9E96+runUgBeb+7ktRx5L9B+lwFI0RYWw3u/Et6L5Fgl6iPOHe54AYOUnT1SWB6Az80bN4fr164NV69eHa5euTJcv37Ngnm3Nl9m42U2f7K9wFOs4msAPN5Te/pUfRe5wNd+K9Z1WLvyulPukkFL6Ex4LCissJQPqFEeDZxbmw2CLOazZskHJXk/0hhfHtfS8pk61e2+/8S1v0z+SDEDOn2C8y8/zRedo1sPJB9bAaStf2gAiUaJeI/WGRFRHBpqYUNwEEKdI3SEW2lRYs3p+bjlnr37PIXIgnFMcC9aKx/ITZkWICtwAZ5CGx7gn48jbX2cO5WT5I7m1CCE0jBCjHGKhAej57KORLeveD/6ICHPWgvTHbVLAMKdLkAFK8VPn+ucxWeDC5aUAMYWldpDgSgt/DNA6nxUYPhKGLTqHMIBM/p7/nEBHsXhtbh+Re6BAw4DAAFG8rHQjgXBXigA5Nat28NN/E1ZOzzawiMt8t75LYHDEvKGzXGneXZ85zyfIDcYAAoFLKyrcc3g4RsdBTqs49H3PR3z4zKWi7TJeTToPHmcBeksNsvr2lNC4pEFOgmPgy+SDRgygrPaCjtJ60FGsXzNFjCCT3xkkr7ilbfwc1v1If35mbux7pesXdlGudy0148KyBs7Oa1yfBpLFt7ZQlJ/bNl7YgZIjy0Df0ABqZRGhCM0LQSMTKS0YCguKYO4OC/GKg3AxfQLMEJJSY8Acwsd4aVMakMB26owFhFqheXcJI+O07mf3FIiaMdMLSF3hxjs4tPZgOAUNg/HupmHxcLJAjRAgAIAEACFp04K8/YDKw5t5s4ZPpYVZYQOQA4LS2XrGGur6teR3dLwC3Abb/FjRXk6iMLlIVN4h7XDNAsrh+kVz9HduHljuHaN5+rk2TYhy8egdHtpJ7emRb4zpn4ATGyNFliazmq/CLZ3X5oXxSM4rKS2iJSXAcnAgpwgB2RTe9Js+iIAYzAzoFTfKCHlIS+AfqxQtVFRmcoDVBlUkD9oZWMpwMc1LjzN2hjOFpwUi892R1blPFqlbT6+0H9CB4/MJzi1eQffyK/fl/Kuu3iatd74lmlaiD7el9U6ByT0E2v4swOkcmnsklPQnIHuGv1kJETYZCEpugGHOF9LSRAIhI7GolQwwt0qwSbe6ypSaIQIBMb0Z7REOKmRchBkm/oeQSPg0hDTZOuJ8padK1khQs+UGkUgxpEASvnqFPyoYPbQoSN10XmcU5T+ONJGQGYEJD9ArGkT1lH1TxbA4U9AiDZFAWUt6I9wrCjv/gbECqw9XROdDQipk1qLAoVhTQBCWDNMs3hv0I0b1/35IPw1gdC1q9fkr9oiwgr1uo0tl6zfcAcUpcaCoS+gLfVRVfiTNSaNsOK96ZEjHLCgfQAp9JpXpKSP1S7abyCmTeKTgdhlqXzKqgHCA4VrpL4MRp6aysNfpqjkS90BR9Oja/j4VECFC3gxkGWZgPeY84lt5JU2eW3N/evkn62DN+bPy1UOzeSn3S/llDf9lP5Mv6YfXbgc67rcZdu6b5qy2eKVjPC0/wYBaeuw91kBUpXthpenQo+4KJSVborTT6VJONd2HLgcLyxC7nzMdOb7CHNGrJjhyArle0FWCogwZX0kd2162hJgSr2M+OxX4iVbLMZSPQrhqYrOI5ixAMATHHVkXSDTRKelRGWmDi82lxD7u2cUCn2M0tCo67WKpOr0077TQG/KqrtOTD1VJjQBOgAQ0wN8pky8ySAWEDynEea9wUjVo0Cig6N5JR4BXJnaiUfKhyMNfFVC00N90IoDlAETNmdi3WAF8c4pvgLMWg9rPgYhgREghfXD2kwAvZTeclC8MV/T7rQ5wDLSKm+eVJ7ElXWjONKY/5RLOrdXXkcGKluFAgfKpnZGYQDimS0i+iP8xC+ANnJF/UqjIHnoVf3IKWEqizLhN/zrz5RjgUIHfGVNzf1iyzIvcCP75FzwGu9BaaYn9k5LFp0VHzbiA4Apr/VsVbpVXj/TuSoPaFfjZ04p+oQsVdeU156G19H9CB3sIVMYrmXu0UOB95KFxAxmDkhI9gsdxfPnMxPRjEhHtkBZOUxQhTtd5dOfr+uPMByMsPLrD0FhNOUuSa8VZME0bwUkHTzDRYDZdBgBdjj8VBqE76AE5uzZs8NXv/rV4ad+8o8Of/THf3z43JtveIG2E0Ma78PZixUioQPEYl1BawQ6tEIjQiwa7PkaCCY8nnJSlhqun4CFSYU22qS2RGllKRSAOTn1qB3Qa/5JCQy0JeQsLLO2w2K0wYh05mn47T5QOdRhIBE49KZIvzkAcOcOU02X/IiG6ELZACksL75iwhHeAjCAD19zuXzpkvzl4RLnVy47nKkZ0zR2vfthU/UTDloo2IAgb7DRdXjQvAsvvL5Tfet9Xbom3PIBDwo4cAEneQpSEPFZeA+IB0zFAytJyRx8Eb4CfgHB8mXdUHL3i63xttwU4Vj1pah1vYhJ8gb0XDaCoQjaSTmUCzAagF16DlxS3pq/FeH5r/M0dbwe/5CVbmN5wua+c27Ez/9wfaT+9mOYnHNRT87iXS8yOEvX9EgkDHMlB46Df7O0q9xkIf25P/+13Xv2r7GQ9rSFVM7t7kKhaV6BK1ftRcCmnLMhCHQ09dABNA4hoyJ5haPQgJOVHAVHYO2r0uosHhGgDewzYic3azCsubAIyuIqc9dHmJA12mJBZG2BKUH2KMEHjhn9YjVRN4LcVgZpW1jhRqYeKCDH7hBGeaLTWRHsuUDRNMJjSWA59cib6Vbd5mchVbR2feELBQeEWdR2GFVBC6WSrurBAQy+/a42cHeJRV/f6biR9yuxPsRCNHe8eBQmr86t18kCbAwQAiIGDvogvAeIYtVM4EtYA1P4NoVncMEDDCPoyBkAyhuc/Ee3xtph0MDixWKkf+AHvAAYnI+jQa1A0v0F6FF+8degVlsmwnzzMTyFX3n8iH4kmj4mPdYqL/0/c/r0cPLECVtJlIcjXSgtB8/n1+XSDWvDVzqXWSfluh8XnNOtCN+gc5nOXmVwOasn57O4/OTYjmulW6DvWdLBXy9qYyHtOS5GZ2aCPLyUhbSuU0UIVXr0kzuEgY73oipTMYTGI5t8NdRrAgiwhSymIDQwcnkRWELK4qwFb8c2m9UnThwbXj//2vAjX/nK8OOylL6q4+mTJyXgCDwWBkrEoxny7PbuBU79weBW/pAA2MRKiiJlJIW+7UqH0jCKQ7vbInpQIm8qLN/nBpz2ajPpM/1Ue1EulcdUDmugyyGty/BUBWXMmgjxfFhz3/7cJfPdMg0uWH6+5U8+8YU6aJN3iwtw+mVvt2sK5lvtAh5ePQIAZTNhLC7uhtli5VY+YfKky/ocwFLAAwjoGtcC2iCId3+Z81iSATL6cwQPXWdKRQ84mVPjDD7iDXwKr7NOBk9oP++gYgDikRQDOBZUFcDg47SexhYvVKbroA9L/ia5QMZCD82g/GP+Mslx8fjAlL9koKi1I3xzjtxTfjvKdNAUHp5Mf0m0NnxTf1QyVbHgRoDRgfN4LqfweCdIfP05HOdjXzzffTJAKhemvbyDVAAFQUPheICT6Yrv+EjRvHCLZdDKijVQ11bgOnqRl3AJHrfQmyfcAUFATwmEvvLlLwmUfmz4/Bc+N5w+ddJK77s28oz0eJAbSyAPzN7xJ3WwFAhDYeg8W25ivsVdlfgccCga/KIyCWz7WFztBS72DVKATIBp5055KwXtCOC4vToH5LJukrtg3uyoaxQNwTIY0A6sN9EEXyjfi+IoqaZ/qSNTDKZPWD4Akb0Ayi+D8wZCXluCr2lfWUaZamWh2jcfmHKhsICx2g6dAYxMqcKHhCUOa1RhxQuvCyqONkATZXmntXx4zabDyQIygKl9udX/1ApAPeYHoCTwBYT37mPdp2SoBjivPRZdlhvASnSn71IHdLlPzOOAkx8tUpkHDx7yd9uOHuX5yb1Kz/N3Ai4GSZ+9vHNu/RhY2leZOl249qG841aEb8rj0BX7AhOClsPy78CF8ISOR+I4dawvFs8n15VPbpqy/XKmbDw6koXiDUzZys0rGpmzKWdyLRTUG9ApISnPec+bY61UnAWc9Nx5y34llCSvmYhJbprUc7aiVD7Wh0diCTZrK3R2CysCyvhNK6wcSue0ftVtRvZMI6lbQg1g6Jo2IBw9XfOfAvCuu9oZxVR+aNYxax3yCH5bQp6iTZZUA1CDW0/b8HOFSnnih8pJPuUXANGf8IE1G4CVaRl3yq70QjXftvObDjRl03Rt3CnNg8cAk60gLMeAAO1za1Qm9VPnIl2t8H0Nv0JvwIA+a7Cl7clPOC6lZ6pEGFsTEq8yFKaKlS+8HMuT98BEnVz7IdmENU3U5TGYCtwt6heV5XpkTfddu/YGpt07/GaJkxrMXjl3zt/4P3bsqIEOvtPP/FK2+WHKwxv6e9k5eFW4f7vlc6cwRU4lT24si3/q/iTe5S+WxUWOhPlqMa3DiZjOw+Nc49wi/WTK9nhpyvZ4zZRtBKRf/KVf+dqevbzkf78FmM7c0BpSEdOODnpZR1HktiKj1K3QVU9q6vJLmErgiTSAWGl4/5DCJLSEuQwERn8+92UUyecFMEpp0EHwPSJKEPmCKd/Sz27lbEpEcFF+HOVzh8nTDurCeqcK+9RFw7qzUm8pCUqKF69HMBKIMKIHfBKe81wDNihdrIq0vQEAayTKBJDpSD8qPXSwVgQYcXcM8GGn9M1bNwU8eXNlP6aRmwi5de9b9gXwtI22WBy7LaqbegMUBTCmB6CRVzr6hR+32+13ZxJo132IpWfQ4XwEBYVx7Pb7OncPO9z8UP09xQ1N4gMWEek4arDpdSHa44eZ1SY6iXykJw11wDf6mLtq3KVlcDhy5PBw5szZ4aw8X7dl+wV94GHL60yx4iYZTbuq8QsuTV8bTh9ZXnCzcuZuvbzdJ6tzbcxR9kIZdd3Ocb4kguspnl9exUIfdzq35FkAG73Cqs0a0rFFQJLcXfjgneH/+w/WfHXkV0dA6jWQTS9qy0HARl2I9mk5ES/BZyoAsQsjsjuMA2m681S7hTwe4rpjAYgsPmfNYhuvFTHDUhNAgCDCQNYrUESsG4Tx+Injw+vnXx++9KUvDT/6oz82/Ngf+dHhy1/+yvDmG28OZ86eHY4cPappJYv/vByOtRyUj4XULKbGgkLRCnystA06NQoDGLtQMIXPwgJAUXLyRFnie+oaBaQO6g0ooJyeAu4uULMyApya5ohfgEteTcKbJu96BzuPUODgTyzSqdyARx/VJnulcdvkaRvpCVeYe0O8JIy0KZe1oQwIgJPLUFoFjGszONoIyLDWxdQ6a2qx8Gh32oyv6RTxrIeJbwE/lEC0SR7gOaBmACuQIZ6puHeYA7hMvQ1Iqtvp0jc5p47dmuLy7qd8jIH3PZ05c8ZW0uHDh103zZCEqcYMjAba0gWfKayv587BK8Ittzouxugq/+XSzmVHmP0s5WbdAl06jGVxPqvTpyvqEvaEhoqjLe3UNOssr6F5tnsJkGQhXbzw/vMBiU6cAxK2A26RBDnXyk9Xj+DlrG+FL3vSrAnjSBne4YrFEnPdwiVlyzNdCLOSgDsIIIkqH0Bi66RHq23UEVq422ZgIK08ikGZsSB2WBCYkjGd2btn33Dm1Onhc29+bjj/2uvDyeMnh+1bd4iRmurc5UFMTVseqY6BEZi1Ck1x2bulfKz9INQAH4997NgB/RHU1AtQSoTVCX7HEbfMdY0ysKBtenTu9AgnbdHR9AqgUESUlG0KPLaQ9aOAk0FD6QCHTFkCgog4oMN6ENOwfjE/4ARQIDyADn2SNaGs2zCaQXOUG0UthTX4FiCpI9wH4oYBWCAwAZFqZkCQj9XIGEmbiEOW6D/4I9CVp0z6UkncSbQFEDKY4w0YAaPeE2RAUphBtIARZ2tObYAn6WdAhnLUB0rCcSf81FSMwQHZssLJ09YGc8qEHGhGJ06ePiVL6ajX47ZrENmqfH5vFv3lPhbdIT/luUEvcGObk8fgvuCrXHmO8aR17tGNcc+rs/Kt8apjKr/CZuUQvuzGkEqL/iE39G3PbOh3LFKuOY+FtHrKNgeksez/0//lbz07dvLccEIK6cVPdfz+XVuHo08+GLY+4+n4F7tuEA4BNLOXHMSudWnEspvKIl//LLoE6afqdh55KwXBdGxExdcwBqHlLtOt23eG9z/40P7CRxcdxl0ahJJXl97Q9OajDy8OVzXF4clwymQKwNoOb0hECT3yYs095usbLIzLIsNIdedEIf0GQl37HIXROR3JCI9FkFfA5jY2lkeEK5aDF/k1VWTKyN0zL4Bj/cjT1i6TtS7oM6C5rbyel0cf8m5tbt3nMQhozR4g78PREeuQNLQfOikPIIB3LPZnmpNjACtKzzH7eMzo8Fi/KiTHctA5WVYBIBQeMOZ6rnCkma/7GLSUrv0EjJNl5LdAKh/18iA14fCVBW6mXPTJvft57o7tDNw9fPpY/Qb9fsZN1D7jDlx2xcPzpot2nDp1YvjSl784vPrqueHoscOasrFnjfppXQYO3r2EpDGm0nebcsUf2rJKD16kS+Zd9fuyUxS/Pp878mzErUynoK6LXx6sfSwec06/uh1EmmwMBllHAqPbdx8Oz45+eXi2jbeLDuqHe8P1q1eH3/3NfzL8z//Sv+UCU6rcpwFIOOSSQl/ExEWHwq4Kj3PMOvEOlhS4U2CeWxSriQuPniZKdp6UlxdF+U6RjiipdyFflb92Q1ZEXuZ+8+ZtA9RHFz4arl65Nty+fdejPQpqQGIqoSP1Mb2kvp27uRPDrXfWmFhfiOsOhR8ePQgjQD+0GZpIw5oHUzbABkVEwFBAAMivjRUooSzUjWWHwuDIn7uDKhlmUK7OmeoCPtyu7yfbAQ8o4R8hCZgJaACXOgI02aMkHpFf+XwXkjR4lWtAJ735mKn1E7Gb6vVv1/1h683gIl9g4yWBAp22bjq9+UF+hdF+T2XVXqykpEvZ9GlPXzM90zlgrq4GtOAVgIQVxEOc/Q5y+pKX48EbHsDO8oB4KNbwpsjcldNUXLR5MFN9J44fGz7/hTeGVwRIJ08e08AgK0lW1tataS0gBDbhASaH+ff5LtJA2rQdj3N4M3J0Cl0TVq54wt+yS5GzcNKuSLeea5oW3KwMfkdAUlqm7FQ612f69OHDp8Mt8X0OSDzjeOPaIiDBw0/NQXvI/KwdtaZm86+YmFOEFMEClEBu7JdEIrjcyj1+/LiE7rgVH2vh6rUrw+XLl3zHCQ4xIu43IOTxDUp4/ITntR7IDNU0SJ69Or3HBma7ihFUuB29dzh46KA31J09d3Z47bXXhnPnzqnuE7Z8svjM3YiAaXcu1gT0Q7ABDRABFFgfAygKLDwtUgEGGcVnB3RbL1krQUH7lSLs0D4keng3tvctydM+6MAxpaOstlCw5ojLehENZGqcxf/9Yxn7sv9JR7YZmGfeE8S2hqz9jOtCMzDCAwD2AFUBDfXaAzjyXuT2gBArlWku5SY84EX9tI3XhLDew42JA+rjQwcPD4cPHRmOcJNC8bzFwG800HH+GAh1GTxNSxbHOYenAD+8tDzNNGeS+/nvi10gZG1qh64JJix+RZbJEVc+YFKJfc2hrttV+HLwRl2JusvtslPcYk3gVCp6vlsEpBXpPfVo31ORVX6oOeRI4mfpoiA+86l+igx3QnpiDBBO2BxnARMlOnz4yHDs2DErKqM3io/Zj4KgTHs1InqDIYqlKQCLryjvgYP7hiNHD8sfkUDvteByN4vpAYvHXkCWzwIya0Z8pXOnlRdlOXr02HBER5SB9QuAxZsPZaVhnWQ6JJ7KcwSo4K/n5QUYWDrd1jgJgtrm9Z9SUujux1CgHWVGwXsBGiCzlSOPQwnhC19EAVjIg3hhDTEFZMrDmhMspRzK7o2YBiYdATgeQIVvxJl/BR4ouq1WEY6S0z7Am7K8Z0p52XjIAAH94xqZ8pDGi/eAh/oKGuAFU3EcfZrpmryBEKtTedRvALI3T6qv8NAHzWx1YarOrABrrIGQupgabxU4mteilfqQDXgO67luoMj58z2J1oZX/lmYftcJd8xCWOomrI7157SzeJ3ln+v2Hf5puCpbPylyXk/5RKzvFgFppUPa8djkdPo63krhn5d0zyf0+fGJs7JKSvC0vRlgy8JWRBaJvTYhZd2OoEqwAZe8/wfrgVGe58dYz2FKxnTngVr4RALKzm9ZOjW6srjKFItFbOx2r8k8np52ZwE5j15oKlgWFAIQYc/oThkABcIPuUwNSQfQQL/vZAnooJu2TB0bx2mH4QOkGdkp3yDa606qwyCkPAwerqusLCubFB4Lxre8RROK3RYDwHBA1sapU6eGM2dOD+deOec7joePHDaIGADER/jT1hHAggVicJK3tVTLAW0tUS7AmWl1taE8IAAv4d/tO7xD6bbXgTh6+wLP3fkFb9cN5OQ1T1U+AOh1NoFZygVI5gvpOgLYTq8BRlYwvAqPMh3su2+866intOmDlLlG2l1P+mk9z9/a8HZTmMsZo5bC7aYwuzolfu47nlOHdfpP0bmWWdnL1+02UncWIuR+4Zd+5Wt79x/06Ean5C7blmH30xvSNUDnRWCT+CyudVqOG/G4Pq7n1oufl2NI8pmbL8GBMQAUyocSEp5pAooJHhOvX/EKEGCkHddQ8BJEyuA5Jj77w54kAIz0TNO4le5NhH4Vam0exLLBmnF93NmpzzdJOQ8pP6M/CoPyYDEBUKEfmmOheATHstCxrTOU1wqjEdud6//pCO9p13gnDGVUsVggKFNvpcgOa3Z0ZyGcSqOoUj7RAhhAjXmpE6wGaGeH8okTJw1KWHdZo8maWiwSAAngCciabny1ExBGwQEE0wed7gNuNjwtnvMIT16slteXcEcy1puPBv3sJcpeqYfmH+B3VNM0aITHgB/hY9tVXsqso8oA8KifLRu9jwo+MgDAZ3tASW3kTuhBDViH2aVN/5s79XpbfHrPx007ZYIOypk7l0fYUqGub5bWSVbkxyWO8KW4CnfcUtTcrSrTeZcyYbtb9/HVp50OWYLXDx5J3nzbP7CDPDJgX/poxW3/9QHppoqMYj3PtVLzM7UBUla5VeHrpXW79LN+fOeFhpwWY+QhBsvI6yxKALMseIojKYqJw2rypjspD4IMA6O8WEbbLeSAESM/VggWEAul7GLG+uETRX7mC0tIjAaMEDLfSpaF4nUNPwd1zPta2oIAdKgTnnnKKxoBpExbEm+rYqbUrK80N8Ibt1hltI+iUxaAigJaea3AACZ3AmGNgEhleUG4fK7hg6ZtmsYwtcQKstUo4EHBW6nJzyIwU6uDBw/LH5rWpKBb4bY6Gkil6OShn+CvwV/09TpYQJPrTFWV2DR5sV/t9/N4WFW+ZhqaNTH65qhoZOrMs2Z5g8Ee1+dyATCATt6vsX0YYCLOnAPEBUhWJNEGjeaJAQlwQja2eQp7TKDHjQvkkf4ibVt0nNMfOtjn4vk+aclX+e0VN3MdR/q5G9P66FSJmDnHd7gOXK+XdpVzvcuOMpbyA0jmgwaahTyciqesjd4XIA1LgPRAA/lKQPpFPoO0B2HKQ4MI0U5NWfY+u6WKwnh8Rl6OS15px5G50jY1KAaLq7YamD7pevRQWylxCc9xrUu563sWG+Mz8qpUynJWneMV5qLz4yTT3Z8IP7fgDQJSAJepfKMy6e+hpnC379zyc27sKyI8j3v00+dpjdd35JgusaB9VMpy4gQPZu731Al+9NoHCseUyAAghULRsD5iyUEpfJEHXKWsDV65W0ZcyvGIr/qhCYdi40lLUPcR8YRjlfjpfYGAQVT1wQOmbFg3tBtHfoObQA1aWAuiHaEXJRWwFvjw2EbTnbt2T1OP8o7eVsq0BYHNihxxTTt0IosA3mEBATce2JzIbml4yXf52MR6Whbb6VOnbR3RD8pmegE36mC7A1M93mTJ1I/3ewPM3GmFFgDLGzjho/5woQDdyXSVGxtHBHxHjhwy0I53CeFnyZkqzXHMLcepwmjTqj8n8P8szzrOOShn2T8nr0nSz+ghZjls2ZOgHNftVBW/Preb0S3uOVfkk4FFgwo8VX7rvvxD8fvZ7iNiau9Dymfh1wUkXtBmQJKwIQgA0p5nN8Xw2t+yzAiAyOcRcI7sCVEELeFfrprHNaNeyI4nKfn4q3bOGWDn+LWOfAuOdKYR8Sgwau9DnwdUQtxEv52jAddaEBYP/G5rgQz5rNj666lOgBggi4nfVgb5DOjwsJT7kKwHLCweRQHwDAzmV8pH6L3xUQrFOWEGDvMY/jaPTWZYyEF0tNL7FjZTGqyMAgEsARQ960QRkOThTiFA8MjnHt3UFitZjWDhUVmV8sgF60V8MRgrxOtDspxYi6Ns74dSmdACyKHsfpMkdyMf8AWQvKvJ4KM4A5LSQwd5aBdWCYvRB1U+dz/Pnj0zvPrqa8P586/p/NxwTCCEhYkFRt29eI0VgxGNFcTCO9Yqe8eYUvP+phs3r/sVu7znm0dloAPPA9QAE5MAmosH5C2H4gn9w/fvsIoOykKi3bzSxvoAb5pPGHTPCONvrVsjr+0UvDrHD9CtoCnkK7SOy2myRIG0lHzNwN1Op4/Uz892HhmejS9oy8bIOSCNJf4Hv/63nh0+fmY4dfqsRwAshH07twxHn747bHvGOgqpJgKWCcJZmSXMJsWoWAgJsRCoc3d0O6WnXMrpDluTBke6Ol1wcxo4SGkS0qCTcIrjOsfJzavxqesR8CgCZWFt6NrV68PFS5eGDy985BeX8Q5pK5IUH4UjzYP7fEQAsFXuNMiOc4CFqY+nE5quHTt6zKBD3SRrQCNdrKZML9sD4m5LlRdggvaE0fGAjUGHqRjlKgEK06NVb5ykP0hATgOIwlBgwAbgBFQNRkUDzhaPaGPdx4MUVqD7mGTpV/Yq3blTnxcCBFWmp3UK92tKBEYGAF3HIgkQUUfLCMygboAF65Cn6nk7w0mvV8kCkzzSpv6KCW8pQKC7TfpJ23hxnsqCRsLYntGgxOt46SuAm0TQzvn27bsEavtUN0ATS5gBg+kxg8SBA/tEz6HhlVfPDudff039eFh5kDX6XKCkqrcajHSUN3PaKTAxcfSdA/+AOUtF0z2nuc9XhZUjr612ndM+sbX6RdfqM54r4fNkt+5KTw68OXy8nU/Hsw/prjdG/tPf+q/WbowcAenMuYw6BUjHnr4nM2q2MVI5kmnMagchURiEVZ2NcIioBqMgqKggnPSVyX+zoiKgdYGj3NnJLGm5CnHdlCaRGAtEQPvMV/VXARxm8VHkuqulkRFaUCQeRn3/gw+GD+QvfPTRcOPGjdHC8J00boV7xJXCeWE7FhTTQKZiAJItioMHPf1AwTueaSG8zii/w9RRL+U3KAEq4aGoLILdCv8nvZUbE7nCfXeJK6Unr4+E+DrTODxAhXVE3T09oywsHOIJb+8FbCkpLAeUAZdYQZjerKXFGmM65LgGoWUwMq20C9nglr+UH0CmftECT7zmVnuJWCuyya9yWARl3S4L3AAa4ILE0ee0EGsvlhagwtDkPWOaZmfdKBaftwzoyIvb/FnvHbs91ezpPjJAm0PLfoPQq6+dG15//bysNAHSjpRNteyP5Cq+yJCLGPpn4fwPpiuiR9d0Lx4JDq+nc2TqifS7w7imv3zpfPli8607GgwMSHtc3eYBaReA9I4BaUpdWVTRmBn3jJE7Cg0pViAEToTaBPZ5FMOu83Osc2LGOz9zt1zX3DlOsV2OLQiYVPFypoc/6q9zn5Qj7VNeL+J3MSOgmbKxIE1ZjPI3rt8cLl6+NLz9zjv+7M/t2xptBUSeL8vkRyn97bE7dw1IVjLlt3Uhwe5NfCzGRlHEqx6FZTExreMWNFYAjg7tqVgv+mZzXvi61qVNaWFc+Apvck3bOn+DUvM6PEucrT3CnT+PsDBdgy8EQ1ff5bLFYiuItaiAjQGJKRsArTRMzxy3ZBV13VhFyBwAQBjA1DvSWZOjPkDfL48TKFEOIEpbDUjKk2kt7WcdLACbhWlZPIT6ayIBH3hO+dzIeKbRWxNnh9s60hXthAasQ6aohw4dMAi99torwxtvvDYcP3FUcSmXOgNE8mUlFbt9kpAVbiEOXtTpy7rn1bUBZ7lZoiH6lDJzmJU/q4+87NbGuQ906j7WdfppAqTH+9/4ZIB0/GNN2WwhdYVkGbMtOBm67kzOTBRgBGElgEHNlGOnskalUTgxKJ8F1eHLjvR1OnddDkKp+hGPdpSVWvXHifI7hHPC6xjXaeMMTAit8mARXL9xfbh67drwkaykSxcvDTdv3VI4go5QanSXImTaIfCRwJM/z5OxnnFPivWxpzwZnbO3BYWFRsCKReS+OwSg04lzUGKayCI4/Gzn9hZPoMO8q0aZJ4pHKNxuhUODy6vpHc7hUmzKpr9I7ymkLRb4kLcJkLwfF/G6j0Hpsadkdw0WBUqVZr5wbWtGvl36K/QFgDI1xHl9pgFGfACA2sKCbsuRaA5/+i5p2pn9VFifAA9bGbK4Ts+6P8V7wAh+b9vKJlhlrtv+3G2zdUQfKj80sX0AC+n48SPDa+dfGd588/XhxEkACYCGPVI3kTNO2YqnXCQkjrau70o2X9Yt1fUybtSJdej2Mf9c+TfXcKAtJF2Z2chTACn5AaRnAiRZqfteH54+B5AmzX2RU8Fd+Oh0ajodrB9jUQfEuXF1nUPHpdl9ZTfvFZ2v7STCzLo1blUYDppNEn8LlZUjTnTnBV0aOSWoTEusjHYSbiVAgFmQZqH19Okzw5mzZ/wYCHtTfHdNJjxpDmlaxl0gXlfBIyK8R+fUqZMD+3a4U8QaEvm4M3RMZbG/B+HGzUHBwIKDPujGE1TtxzM/RxEBTRTNFoHoRvHSbgCS6UdGfZQ8RQBqASGf1zVldzVYtXjzTddZiwoo2jqSpeKd6Lx/m3cq8WoTCRhWDDvTsWiwZmwhKV+DkWkuZc90NYvSgBH14LIdADCLRQXtpGNRmQV1rJZMI1VO3d2k7Q28pl08fPok1p6nukS5bkAJoIr1yrTZ623kkYUM2M2tR/cDYNO8tAfAckMCOWF6R9mmn3rgfa7WdSaVdGMmB7+8G8t7GU/2Oi9CHMbP3CEYOMclT7upnMlxPnnxbznBCrcBQOripqLt/d/XWCX68yihv6qYmPyscBXpNpLWDWLImWcoAMJXiF2HzQI7V9c/Z2bCcrbsHKJyUAJG9HwCiJ3A7ArOZ35QQIQUK+HwgUPDK2fPDl/83OeHL3/xi8Prr70mAMomwQg2ioAy8c6dxyqffUXbNSVjzwwbBXf59RU0lYrzpDjnuNCZUXoSeAs9SmDhT3gvhBuIBGgsvnL3Lj6PuGCNOVzTRMJ8Fw/QFeAmr6wILAYsOuLIpyPh8BcAinI/07SLaZgA6XE+Z8MiNtPYy1d4MPl68arvnmE9CUzwWEbinVunxtEO1yteGpRUHzdRuGPHnTWeKwN8SEN7PW3at9dbIY4eOerNqd67JVrZeOkv67KNQjxm2sACvvcxUW+N2kzHtm9joIEHrNftFahln9f+/Qc9G/ADzQiCyqA7+neLTJ4t23RumWpAKl9944d6iQeUImhxOuVyIWyNS5/rt65/EM4ETM7nCWj6p3Y0pfmNm507HT4nsXQrcANuTLVqyrZn59bh+JN3ZIbmLptN6TJro1By9KH63aOQLjhmVEk0J46qgPk5rs8gZASfJFpyYcrcLXa0zn3dftFV7f6dVb/gEEKq9lF/MBPl97RHHoeQe51EigdY3bv/wIrpKYqmLMRRP3mwQO5zu9sLvgI2xT/EukBpdU47AzIon+oCJKSorlNtGXnptgfsouydNy82Y5QXubZivFYiAGlBCN3kBViiqDzd/nimtLGS3PByqGYuWGMhHWCNVYTlY8uI3eksMKttfLn1Y6Vzev5Md5Vp2vULLaIpdxUBCCmz6OZumBePBdiEA35M8ZiiGdxmoJY2dLkAd2QSnnObnz5QpOPCL84AlQA40+g8FrPPoORXyKh+BJgPGVIPZcP/TCHh3TNvujz/xmvDG2+8Ppw//+pwnFfY7t7p+qHHwCfeUiGDi1pMxX+oHH0E5ZtxpE6360fM8PuhDAzivfiSGxzcCUVWd3hj5P09rw5Pt+6GreOU7eu//V8Pf+Xf+zddUsPKuo5OTceSXkKOV4ex3R7vItIaV4wyRCDbO0qONEk3dx3a6ab05VQ2wlVVyPX12rLIu1j35PUjT6KkXXYU15YH5j8L0jzDRHqeg3vK9EEMfiZl3iLTXq0fdsuyOCQBP33i+HBEU7WDPN8my4Qvn+zT8ZBG4BNHDw+nZEGd5OXwEuyDGt0P+K7bgeHYsSOavh0bjisNC9ti4PBUSkg9tK+nXzhPsXo6x7k8CgS4+ba6FJLpFOE0ZuLRnE86J1xFZp0mcdYnyisfpTc5rgPw4q7WI6ykB/KykB5LuJ48hiZ0EQALaykTmpkSxQqKJeQd1jpG0TW9UtssvEqPQrM4buAW4AF+9FmvL8WXVeKwGiiU330r57tiTN1kgTKN2676tqt/tm5jmwIgr+ttAj0dt7IP5hkPzKp9tI3Xj+gCduTzWdBPO5TMg/GzYZfaskflIRfinBoN4PlsBCG0IyH/fDhzfvrRofjBOcxUsO/8wmgHhUNzB9/nLtL+HDcJti9cz+TqerEOV+o8S+G4hK/NlHKVj2Gn0rjuxE7XCZhdr/X6eW58PGXE+7oEXGdmpNcRxrUMWT5S/CfcNhZYoK0oBArnqcNe1jcOegqxW4ogNnsthffv8P03Nn/13SHax6tr/RyY8hN289aN4aMLF4b33ntveP/DD/3AKHtmcusd64CFbawv7nbyzm9e3IaC5za1INd/EB720R6fKGzuCqAFOg3U6DNH2uqHg7Hg1F6AznfJuIsm2u0Feo+e0I75/h9clJE1ggAG1k9NJ/FMEdVWppYAPmkgjXoNqqrjniwu8+veXVs7lA+PsQDhK480ZYrFp51yR9IP5SpN+MFT/Pu8WdLP/2mgsDWkvnE4+eTZUc4UlrzwyYCr9uKxMD0lxuJUHK1z+UrrNwGoz2gX7SUfHhbQbsvND93oLFtwELaUKOJf5F4ISGvdMuvTGamQnwqW6/B5GG4KX4zo7BZs+QBH0ibPzCeLMy2Ey6OLM1xbx5cCyXMO76yYGq29gAsgAQaF8Ain85TAekEVJWPklLDyKAOL2K+8+spw4uQpCf4eKy7fxGdj5SV5vvCRncJ3hzu37/jlcNyxA4jefffd4d333h0+/PADfzWWvU68usQmLyaMKEj9TOuy9kPdeBTSUz8rOl7tGfnF2eTSRokKbVK5bCSkrUx78syXlBOrC4vlYe2xKt/TotzpkjJa4FKHBVDl2bpy2XBMbkYDYVmwxtri5XHZve0FcNVJ2dDgNSB4T5kuQu1W2+JVXp13uzhnvayXGvxAL5aqBguH8SjQbA0NfqkU9W1NRWmzvK0klR8+Rg5J60FHoOZHaXQNVZYR5W8af6AO/n4in5PIy+a9MltG8XS7+x7vmEpD2ib0OW4BkFL4kqOg9r5eChuz6IT/WVxn8N8sPHEO1aGVKIq0rkcQF9LGB1CSdwKxteme53FWVIRMyuKRT8KJQwEQSkb3nnIABqzfsP7gOvUXi4Hbz9st/CgClgFWDVYSr8hgp/fFixeH99//YPj+W28N3/ve94a33n7Lb6bkTpWVWXSwq9WKjzUm56mkyuWI0qPQ3vsjhQY8oBcBmC+GQ3fTttahRPpzm/FYg1hhASUWrz0VBJQAiwKMbPoEkNJWKyxAKG8lxcoSbZQTCyKL29mXBACVtaXy8lpd3pTADu98867BASBkfcqvGrl1y9srbt68MdycfV3Xr6NVGtbosiVAYEbd8tmZHj5RN7zklcTsJCePv7KiQcFf59WRzZa092NN3bAe4+BfWWiytPKYSj2ionaTypYmfUbfk+/ZKl5/Vo66X9b378s6+BBvUKo/ZDJ3bMRLeVvtL6hpjGVR+8iJs8NJHh3xCCNTd9e24Tg7tXtRG1McAbQiJytCnZExxLRiLjrS1OnMhei6eJFTdauUK2R0eARlut6YM/tox3IbVEyUPKOmAUgWUuggrbwUL20nffiCQqJwWDlXLud9PX6gU8oMH1BMf/uM9/vo6LtTAJAKIR7wY0T2k/PyABxAh/PUCutBaWn7ZBmJKsiShz5OOaO8AE+sIACjFxvZwGkQATikuMQ3MAVcnppmK7rjUfiADcobMHumcIBEYKV4ZKEql8tJZGTRGwTlnV7pAqLT4OA0Pgak9T86N9PCHeetD+KZb+Hr3D0kcPDnqdymrmObp462KL2YrToUh8UF0HAnlOmet3GIrxwPHtjnx0W++iN/ZDhz9vTAl0hYY3LtJqr2PaVWAon5bJ2qdf+Hqpdylp2XzE8/sbEYGrI2KLlDLkrOJKkayHcP9x8Pw92dZ4cnW1jDy6L2VQ3S3/jd/2b1ojbCRee3Q72j4lnw6/PBT//jda1jOoHjPGzuUR7Cp3R4l68wypqHO26sI2VOdHSe+NSNj4tibs4DOhZWCSq3wH1bXAJKmDhixekRHyVtQEAgPX1gGocilJJQJmV5l+/hPCR68hTvETrt/UmvvPLK8Pr588P5868Pr7362nDuLHuVTvl9PozEWGCMut5QCFCpbhTTFsmOulsk5ek3HvrDBAItlA3QpH79jO0T88IhFFC+FdxKb2CglYtujJPC2gMetFnOPGNwmluOUl6sCU8hy3qEGxmsKCNAZnCT5zqy5lSOQ3h7+hTArOmb6m+59OBA3arDa3iql77CkYbS0h99Oz7hlJUpoqw9HQFPAJC1KKZy9Bc1AMZ+9Edtpf/9hkn1I+t+gKYrUKG0HToYRNipHx4uc/GffQc7cJYXeY72FT53LYvPcwuAhGCscpTjuCrPl1WwRL7iJ+c0Y8LJdfgUR32ps8PH+Lkbw5cjpvQGJwPU5h3lIsAIOMrFHh5AgXCUKWZ/ph0oClYG4TiE2tMp+Z7+cQQ0EGTWlnhQlLUNyqMMAI31DZ5cB5zOvy5geu38cPbcOb8Ajb02LL6yB4fy6V6v8xgUXIXZRsc3UPYbMeEQ9UhtOXPSuJmQ+CSCox+fj/nKxyluXoQclwBj7kYFxHtnOuDgu2jiI/wErMkxFdH1KVT5fbfM4IJlk/S012t0Ajr2RMFDrMR+DzjPtvHhRl79i8/7sXmPV94bBTizAM6rXMjHOVsK6FsvtKuenerbvbv2eJMlgwDPGEI/lAY4xU/9QRML83gA1ovd0G6rOQMQcgCIrVbBf15cgRGgzNHdXEfFtmzNBGFdNyZhynbo2GnvQ0IImLLt371tOL3lQ4l27iw5OTlG3qfS6UjF/vX5ek6pZ2XIdbEE68eKwrXLrWuHoSzUMSmO15acu+w5J+WYMtY6yqvTJUfZro+L+llOSxp+XGf+CdC/rCmlZcrnhduypgAw3ibpT1XfueNb9IIVAx6K7ZH7Ufb3MHXj8Qvfzaq1IahhITubF7PBMTuT82wZVUOzFUNlMcWKRaUolU8dXPuumTzAautEVDOl4ZW7eQxksgA9pXuEtUI45ZWFBG8oOP/5kbfJ/rHS2nKMFRQrZ3rQGFq5K0gbADL4B8jOAT6LooBsLKqEVSXkUFsawNiaAcAAjNTrO5LKb6sJq2179hiFZnJn4Mg6IIvbbAOINekbGKqP8cRfEzHftnq/0Vf/yFe8/wjLFmuJqR35eHEbj62wDsYGWH8jr0CKMhdlZHZ0ayY+2hFHnlXOacgxy2+eLLlZ+QvnOF9znIXN3AItm3UUSVsNzrFEoRb+Ee41NiVhc+qdh8+GuzvObHzKtsqNdzTwZDHhZmkxJszajINZdMDo06rpWo1z0BpHnfrVz9QnyZum9Ll+Vc7qMqijTpfc3OSMm9FUnsz82S2kn7igEF/6qKSMHCjHdnlPJzhSVjlG3B3b2G3N101qdNfozW1rFNjTICsffUA+wLfqZlRCoQoMrMQ6PuO8AMZg015hWSMinvUilBHLC98jXYAgZU0+6z3VVtpM2jq2xdMKGR/ZsVWC5SkQCCAIUD3VixXEtMmP7RTowgNe13Li5EkDwblzr2hq+6q/1IJFeVZTXF7Uxjf2eZslVhKWE1YUgM0mPOrOtHlf3kXFHjCl890yg3o2SdrikucNnoRj7QXU+KRVdoKTF3ptZdmqS/toGwDFZ696Cke96XR407xrcA3g0oNem4Rf5lnWn1b98c+Pz+3g/6JDJKb4Fa66Kz9rXeS6Ll7CkTVySVVTHQlX+5onG3AvACQXOfMoBEyPxypwmMPjF4HhZXzKm8rp82W/HNf5J+dutGL44oXOnUr6VYkTNcX5mjZT/jx9rlFQC508wuypDYpYQk3+BjOUmE19vGg+gJSPCHCeqYgURWUgvHQ5oMJdJV55wprIfe5cYf2UpYHcMVrhs97VCkF9qZdrygG0nAfKRTdAaavT7dPRf9O5Cec8CXStA2AEyEqxHO/SYhVZuaX8fiRF5wYs/RmoZOWxfkM7/b7ukycENCf8Zkh/kcWvH9GUTEADP/qFbAaUAhXAjTDW0piCJQ0gl6kjfGeNKVMv9QFe12M+8Rp+A1S2mpguKh/7lpgiAmJYo7GoMi2Hh7SPdlOHgZZ6BEi0DwevPZ1Wn2A1eC1QRw8EFKBkyIYtPvHO/Jw5FDtgv3idul/gyOaEi4ldXH4q5NNxrolil+prt5nakKDnO5ROyRpwwrcSKgvmPO6TesqjghwXwlaEE2ZyylWKJF1wDk0CO9LMfULN0CXuEec0zpwypmtcH+U6ieJb2KwEGnUBFe6WIby9PjV1YNJnnaIURoKOBREwq+mZeh2BzsvPmN7xHib2BzE1kqksAMJZ6Q16PYUtmlRGWzAWblctXip8vp7DehhK0mFZRK72jGnKS4Epl7K8/mLlQwkDgq630qYNgCVWg2t3ewEYAIW1IH8AoawYeABPcFhxPRUctw/I91SUKRu8ob4GR/KwfeDWzWwbyGbTx+ZLwGOry2TK5vbSFvEDQOKjDocPHcmit4AL+uEY7ct0NFNjFVVWjkCF9pU8wN+AfizU9gwQ9BOpbC03XypP+3QObvk6Dlrm6e1nf05DNn7q2s5h8qJhnpfATf/N8n5aLpxYx5lp+s2IiSewrh2GMHdcfPXHS7rKvKIMlZ7yR0cIh6W6EziGzeN0Vtekmbsp3bKvAnWOV1hd2zlsCifGnmsJmQVOQo5ieaPe3qwBATIeFV0InUnHxrRnzWZu6VAi0KUAK46VkjRWiih/r8GwqM+0bgQU+ocSoNHhkwKk7oBXpoLVl/JeQ1E6K/aYJ+du14IPYLCOks2OAYi+O+h2QDtghXJytFICVtljhaM9WHzkhQ/Uyc0FPqmEhYSlwtQLoMAKYkpFXhTCPKFu5TVY67r3M7HHib1Gfvau9hw95BEV1s7w0Kr0Vq76g39Mm5kSHhBQwkdo97N15nu874IqL2tek0rOptMKTHjHTqkcl58KWXTzMuYuYeSrALnxlJPyYzouZ9f2naPSOv3S9YY8ro+fklsXkLoxSE0r57q+BHkZnF7Goyk6WxHX5NS16iKwgsstXs0dKV2Gk1QZM0/4ytyETxl1nmt7hyW8HYqNogYYykISAAFE7BgGmBiBoX/sV/3YxC/FfVYCTh1thSoDKd0vjPyt4Ci3j4y+ZZV4PUgAxwbLjs+6EgKZMhrcxsXjqttrTjqibN6DZGunfIFfX3sKwrnSt9XiRXXqN7Wqq8tlPUtH6jaPADqDXPMoa0tYhUyNcKQHWPp2fT7AyYZKHe/XDu8HeZRFXKEypc9bJe/fues46nMdnm6xR+yJprgCKoCp4+Gx+kNUmSamcnxAgLUjrCPiGCSgJXut0jrz0X1B29K+fhEcLv1XIA6Yc64/Q4LShOfpo15faj8ysFznaTdPO/rlTHIrwyl+Oe/L+lnpi5qw1slmrbPJ0e65e66FRA3Re5QiiuFjRXOS6xeRsnHn0lYWR/hihK9MV/uiZ3a96BS2TvkJl1eDF8rQ37rO9aVOJ6ukzoWAo3gGJtYxcncHjwI6Dz2J17mneLwmQ3GsS/TiL97TNk3jUKzUxZSLvAhFpkAAhKcuTGU8nQtAZKd1XRNfO7x7P47XoXwtBWf3tHdQo/DZQe1rdlMXCDjcoND+3vBAR3ZfAww434VSG/DQDL3hSjYxMiVl8drvnlLbuGsICPDcGeHwjPawo/rG9et+7ObChQv2fjnepYvDtatXvfGUd2Wz+9p3KAUYWGmZwrFmA9iGyfwB+kybbE31tA+rR3XBSEADXvPV3iOHjwzHjx23NUaf4EI/U+pMo72QrX6mDwK6AXcU1S1GBlTmOM1lSggw6Y80GVgmoF7rQrfjKnq8XuVIpjj+Ftx64Z+a+/TKHQGpTXBRXiHlLEzpDH5yFEvxuUp4XVfIy7tU4NPnuiKTlJAYMn3FSTnRU7RupMjnJUodxC+n6WsIkq/9UK4XgTQgSdAlkGzU4zY1Iuk7WwiJPCUgtDxRzpsCeGPAHilmnr9i3Yn1lNzqR7BDR9Wo/IyyTCF4/ckDtg08KGCSkvK4BC9MQ/lQ1AmoAkJOx1qUAMVpAR75gE6uASa/eM1xgFJexnb3/h17QOoRVopocVsLZABTlBkeQDHg5D1LalMsRj40mf0/0MTjIHd44Zvq4RpQAkRoL4rvcuCr/giHh4+ffCza+chAng+k7QYh9cHHHz9xG7tcbjMDAN1XWHN3ALS7t2X5PHYdLHr7PUsHeT/TAQMlC93pW17nW3cMDaYsdAt0occWaixO96notJUsi8sgJs95950SyaCLRUoeriumHLLhgx1xjp9dj05hC2DDNeW7gJnr8Hnaz8ItNmzm1kaMIX/9b/7H3od0/MQp32FAaA7s2T6c2Xpx2DaIYaR0O4pRy26MX+2WmWOmPCc97nlpurzuXxPgi/Zxq8tYpw2f0FlJKNiFh4bUj5+mZSg+L4C7rhEe6wQwidJJtCW0tI1RE4UBRAIesWzYG4TgU4MtMAFAFL6mgPrJ1C9WE2s7HD0N41g+Uw31qxyWDfVgOXia5jTTNCuv5+hRHE/rwm9/1MHtYtrR0x9AOFMxWwdSYqZMmTplmgZwQT9lkN9TOxRUdHlxvM/L4sgaGyCTsNw5BJR0NE3in8rsfURMewP6H9uS6TtypkkecODIWpRfEsdjIwIfNqW++uorw+c///nh9OlTARSDoVssp7p0Ak3QQV/wkr2d22kPZARY7KGDLHKG5AT6mtI4e5ZL09xxy26UYQ7OVKVycB3L+SjL/4vnCSg3XaRffZLjGLeenszCK+mWbRkkKMuyrL4lTaa4ihcfHz5+NtzacZaP0pt2BrrLlz4avvuN3xn+8r/zb7ikhSmbkXrJUVgEJpVxvdKtF76Oc4dAwsSXNS5pnp8u9FF9/pbdRur5NJw7Vd4Gkv8c2sTZIXRsntuB4sjvYhqmhBZkpeuF7az3aG7NSI+njCrE4qdyKMsL0qX4sUry1se8NZJHImKBMF3M6IwFrCJVZkAHa+qBrCQWawM+xLm6cjnXz4yGdmbrFl6qj2XEzu0GotA0Hac3EwAOsfJK9FQu7TFoiFYDw759fiyGL7R4ywNTP/GNtBZ4ZTOYqL1Mr/hOmz8xpSnW0SPHNd1iy0B2yB87ftzrQXzRlq0FeHZ6Hzt6eDju68PD/gN7/Api/O49slB98yEA1nc6fVR/9V1FPO3INgLCIme0ynxx23Qs74u+drwDfT3m6fiZN3/6Wpf9hZOU4Vpmv+X939dyyjN13yy8HPyvs/LtFtM9z7n8cq6bMsfsEFCnL3AlFXFWqpkb6dyEC4DMiYlLOCe5joP0pB/zrXSdri7lVpe3nuv8Suz0OZ+X98ndEjFU5To44TrHj8ub8xJiWwmKgPV+GLQsmPa9voAQWtlR7FISzrE0aFtA5mnu/ghosA6oz9MklMZKJQUDtErRsFpGBWs6R7dWgqAxwFvXFUYbmbrwBkaDItNMHbNmprpEp4FJtNCGTGVUJ1YSbRINTPEAU/JY8RVOPEDaa04Bn2xyZI9SQIYPR7IhksdsGJFZE3okCwsrUnwTj6GRkdoWYAEvcfzBq75jRttYqwuoM10G4NUGHbeK/i2iiZEeT3uYRnt7gqbUtmyxCtKxORdf4vu6wtaLVwPsK+5jdYjTztITxjIwsMz1UqfF0UVqC39z567zgLMY/mk7l75UxQoqV7oFQPrUnGW7lb6UsiI6XIeVbp5nbbpZeF/Pwlb5xfyVYwxbTLsq/Uads1KGR0r5Koijp1ZOIPAgLonrqEQID+8lktKwGBvFyR0dpgV2KLEUIiNy1meyuCpFUZ2Yy7k7lulW7l6UNWWlj4Wy7MlPuabFLgK7ILhc58yOK6ch3mmwcAAOlWlLYla+rYpM13qqxpSO9qewRckFGJjS+m0Id++ZH4ASmxfZnf3KuXP+ku3ZM2dt/bCTmruXgIZ5IR5jTozrdmp31oDCI6jPHVDarbQKgl/U40dPlB4goh2x5qpMt7emj9V+muBBYuRf2pJacIQ1X5ePuMQ7vX6ap/FOUG45rPPM08981c6B6zWO8Opfe513lpd1XRbOrZo3cxNuBSC9ZEnlIITOMUEzb0WV7+JR1KSbpV3hks4nC67zrpevXfIvp0uYwz9F52qq3Mknjrk/5x0OQM3TJRGCwTpUrZN4DSRTFNYxLPwAC4oiJUWxlNv5E6dRuxaTAa0Gm17/8FYALAUpH4vb3qdz774XtFk7os6SqRBrckq8OZZ3uBPFkbRvbXtzJ+fU6XbhcQg+ay4C3pouQgdAwJSRNTLWFKCp3/FEduhnS0BbXn1nDnCDFu6QZaEaazBTYXhjOjh3+zMgmJ6iqanipNsF+PAgLlYPaaHTNHJn0s8XimaFZY0ra3Ce5gJU5khKTQ0v4SiiGEt5TZf+R9dhnW6lI7rTcVnno+/MHJ5XzkbcZvJvIO0KQPqUXAmA/ax7Omyxx5JmTD/zSadzxzvxgkv4+l7RC+n6ut1yupd3FOBaxjLXgM78epZ2DDdghxD3XU4rPsqFJdJKRiovrJZy+JwjimJlikJ5s6CUvF9iRhrvVdLI2PWaDlfYgttKppC5EMv5bC7g8tJKghzuxXuB6Tj9nNHgO3z4caGeu4APvGmRu3vQDLhxB47n0PIuqG1uBy9mu3LlyvDRRxf9orurOmcHtj/ceevWcIdX4PLyNZVz9/Ydh/vFbjdvDbf8UjfSJYx3VN24fsOeO3HUwWM6bMLkCJj1TQX7h4ARoA0Aqa20Vzz0wAEv3XYYMx5e4Lpz5ZRhzkvzc6EQhfHnShZdh8/7a+4ctxxO8VXPyvjNuGqG5Wgmuyr2pdwGAAnT/1P2/Y4j+xXxM49xOqXpPLR2nm791otNSi9GNeP6+lN2rsI+5S97wGkOUKan0jvOVsXMz9I6zRieaR9CxLoRd6OYpnkkl6Kj8Fbw+7J88Owv0jXh2WksQJICqRBbUJ5ayepCISl3dJYqBKt4W+e+thCPwRY+gyIgWABkEDIQZf8TIJQ3GsgXbXlrZLYTcM42BfJg8eSuoCw5WSbssuZtkQAQe5IuCYx4+yYf7QRseNsmlhV5kGj4hFRwDZjwRoMGYMAaHkAPPGK7Aus/gBDrUnxqiekha2JYqG3J2QpTO30LH35pYPB6UjOhnKTzBb7TbCRt1ov4oovfYLEmXGVUuIXJ1ysAZr3wdusEf9pOpL7QfXoWkiqbK9BC3bO4Bcelw3O5vlubZizP4XB07l/sVtHjDttY9k27LjY1qm6xnt+6hCDT4+kOoFNWC34ZzNojZLZ2NDryhRTAJVMbnpdjbWmrlZA02Wnc+5MABvYTTWCFJWOl3UD71yYR5/xu7kxhDCYGlQCUgWnJe6qG5eHpUB7fIC208GpZrJhr167bA0bsJYJW8lI+wAJYUAZhWGSwMYvleZwlU1QsR1GsyAZ1sSqWDiCjOPYI8cod1qMOHOwPUbJ2pIRoUTUYfsJXv0u9QUmW1DP1lRec6RPSJfk6Tn1XZ89zhg86Y4nZBpYV4QuO6E43dx3+3Myf3NE+WDd31OhaX1D1mI19SPsPHR9OnXnFdzOYrx/cu304vfWjIZ/S3pgzu5/D8TVMwhWl5jOm51KSNG6xUAvLGscdCcLXxrkTVlW9UFloeDmXOhfo4tTVZl2IxVOeoWLRlt3PeZ+zrIWHUUisDKYDKBAK57UJzhUGWdAWq2iaDjGNYDr00FMiFJ3wTM28l0hHTylMEO2TVxn+q7pIA0DYqiFfHV2HlLaV2nntp6kK4Siq7/hhMTSQ0viVfTR3UIX1x126bKBM+wGS1AvQzGXC4FxTVqZVgDc8ePDogfnil/1LdvEsNtPOlAet9fCtwr3eJs/x9dfPDz/+4z82vPm5N719gC0H3ImkDYAf9dMUgMh33XYojgCVB6D2tI6NjgQ38LU3T0K+W9x94P6lYWHD6HKq3+UwFT6VNHMuo8p5Cef+SgW+3pQjiz03DcRj8Zlr6IQkeE8cW08knsP1raeGx8N209r7kL799d8a/mf/7l9YpGACpHPjxsjPBJB0PQ9aBqT1GLWg+I6PT9a16RHMVR22hh5Srki3WWf65FuA6CxbKRJcRnp2IwNKTFmYxvDNs9xVKwAqYW2BhSRFWbFseah3bW1IGVmg5oOVAB3nfmjUwBSl9lqHG1Vl6dx1oKhYCgU2KGyeZQOUoCcWD7Q0DfyapMpvUNK5py9uM/851o/dYn8tOgApU0YNKBTuOqAnx0kmQkHVUIrO9CXKTaDv9gncdhbA4QxIahtlGPwEQmyCxBLicZWzZ84Mb7z5xnBcYOTXliiez1mxn8t7oeqhaACJ8gFFk6I6Q6MogE/6MwtUbZQ89OVfP7g6pCn8VDrRBbhShp0OPu8jQTQgpwnrOP1TrFcyXsKFVp/5elOus6gA3qttQOIS3oueBUASjFzfMgHSgwf3hosfXRi+8/u/vRlAYqc2gDQnlpYvE5+wlLocN7kI3MxZ4OpcZSxHLzgVO3bs3I1BoPLqurvjlt0ael5EwzquyyerKRAPxqmX/lAalBsLCQDKly+yAGsg8dSjrKQScjv4owNghKeMWESZ7mAVUZ4f89AUDGsL0PM6DsCClVSgYuVWIR7JOKKoAi3TLKJpN+kMegazACStauXi6AaaHuhMOY/HtLi1feB8K1yHjoBpl3o8TcXKcJ1V95Jzm2iP8hqUdE263PLv2/YONh+glWkdL/TnObWDBw4OR48fG06cOO43CwA4WGtMe/fLUvIi937eoDo9g0i/Yn15itz7pli7ojVUlv+cuy2cJt/cYnJ78KItvbzklsPn1wvJ1Wba/pIOOiADWjftKgtq1xYSpLltOlkGpBtbTz8XkDLZlvszv/yrX9u5m/cXH/RtY5i/a8fWYf+We54ILbpVhCfMrF4VvSG3fkbal27kgmtd0bEcy4+Rn8gtlrlRD4f9V6xSqOmzACoepXIUnQboPJUCqfMaGBqE0GlKc7k5cz6JnJUWkHj8mPWTAFivoRhACjxwpiM/43noy7WB2Ofyqj/rP2UZecqX6RJTx0zxyrmttLlopF0qI5+iTvqAqgSTo+LSvgpbum4Pna7EPvWRNmVl5PVUlfIBFnvKU3x5t0l0sX+IXereSOlXlhywRcR0i36gPha6M8XNVBVgDh8B74Aa9d4X0POIDwvp3Nm7fOnycOPGdb9bideYkIfysLxUuBvgfivejJ4wOdJCP/3VNyPwtkwJa6++iPWadvU0O4yZeB/von+wTkRAnwcFX4ao9Al6sE0WlEBoy34NHrFckTM+EXbt8kfDP/xP/+5fI2xdQDL6G5DuKvvG0deM/xQYtMhwCky5DUKr6nDdPyg3Vg1tM0osQ/pDqNRZ/lQ1yoMyGUBCt5vECFrtpZ1TISqDfPLLgpu1FsoqpXamqp9CFcZV1jNqj1CtvWB9dF2VI45iTK8pd5EuirRO4OjQrxMDpRUZGpI4fZTUyVphS44grA0sDQDDGylt1SRtlLFAp+qLDNAetUt5ebyEHdw8LsJjIdwp462TJ07kDZSEj6+3FVjB2nnZbiVtaKCDl7oOv3MzwNsVuGOJFaqjbwywFigLlzhYZqCbgQnlhr/wXKrGVK5oJ/yZGSOvMCyzbWr7VqaEStvrZN1H+inASx7qo3z/ilaOFftSLux+yRIqmy1m8Qxq7HQS2kQ6gCS2PtwKIAV2ACS2e1ydAdJIwfKUjfnzgT3bNGW79JmuIa10LnKx3IXryk859rlccGbTiohlel6+YyinraCUi4KO1/pDqRjlEVqsm1g4WYxGqL0wLeH3yFlWSlsr9lKWrEORJ1M27+/RCMtidpc5X5w2aKF08hGYUm5Jx3isOK8h6XocweWzuO5WlHNj3L4uz5ZLlVHRdhMr1/JzDk7Rt1JSyoRvVQhhKCYL2Eyl+jXAHjSZkmENCch4PzbrPyg86ZmycSeMXdqUBb94IT/7kNiPxLYD+EM1PLbCbX+ObDzta+66HZSFxVrTzp0CSaWNhcYdyQAAQMICON9z8+M4oodNqez2BgB5PS8gm0dMeIxGdeg600nWowpw5JCRtLuO5kW8B7HZNb4ZDU5hc6SUH4CjYhHR8iTq3J/QZ3BX+7Zt36lp/TDc3MaULQ/XAuyXLl5Yf1H7wGGNKKfP/oECJPdVddjcralHZbiP8BU0dzBpVcQyPalqbX3PdUo+CRZKhVJn8dmjrjqFWuzdXkbjAgIdHwtsDErcAn/Ivp0CGimR15YAnwIZe/Ws74CV98K20ysN3mlUt45df2goXuvHYMJR8aZJwaQZwcj1MZ3JaO+pZZVl8NH5QrgK6DaGhRMPzZUVfdguJFGAvNL57plGVCynKPiO2W5tFD13ughLvBTc1kXUkmHB8gFt6gt4AeD7BW93ebUKL2d7YPDn1j9lHjx00JaWyzMo7dI0TzMGARNgwwZNbwUQ2EGnLSv4AFDQeFVHnQAiQBPwYRE800eej2Pdik818UqTPLybl/VBO3UCpO6JZyrHTIMd4Zt/de52+TRHNVIheYKuQz5zp4pFsnmxAEhy8EhMEV93Do9eDpCwkHin8ScApOe4iH45nypkFtRupQAraN3ylT7KrhIXysvFQtisCCvCzCVqnToWHPkqterOlEjXYj5K21aOH5Ww0jOdUa5ql+nkqGAUm3UEP0IBKD3IRkI2++XlatNjCwaaGdglr8JtMSWNAUXxWFUf67wtnAh71aswwMQmNue+BpBSh9emCghH8KM+wKeOoSGL2SLJ5bZLM4s//sn5goMuhVuBrZhsHegd6XkYN9ZELA+sHaZztizMb6WVN1jVi/099SFc/YAyeI1GfAHk83hKbcSUteQNmuIx4MOXRw4ePuSFbm7oUB9a9vRpPXQrkMxXYQRQ7FMSmNDvDejQS2fCI/juwQCv/oExXggXbdsbWHVsS49vx/G6XMCPPU3Qny/UFB+UjzuH0MRDvrSfeH/9BJkzKIoOtTdgjAMQ3NPyc953LwUwALTE4zs9rsOeF68rHZ55s3LW3JYtJAYv4rZpAJFYDTe3nxGaBJAeCpAuPg+Q9guQTn1CQMo30eriJdwyQLRrZWq2VMjUADWaP8JQMhQIYTBCy1l4R0FXx0rAAnopFzcqZgkVCjoHG0jLtAYgiAb2E+nZE0P9lFdKLjp6BOV69K6QupVeB9L0tAwAA8gaFFCYPGaRRyy4I8faRaZsAo0WfAmCgUrn3PF6/Eje0z3isGBEh+t3S33kFNoa1Hr/kq03JTD9aqctMIElOeAdLsAHf2njM9cHT7iuSqpPOCbI7Xal4YH5okuApx+OdXLla6DBkmB9CbBCMdMX8JspmfpSUynf5XJ/hpe9zsYgQDrq5rp5xjmEsEn0pqZwnOcjk/WUvz3fYONjDO4lqBp2SakAIywcaIOfWFrwhyTQQLqA4jb3C6/L5QiQQjt5AFna5Gv9AVZ5vYkAWekaqDwt1fn8un0srMQbuEVnwLzq51NQbln43AMO+kBYegbZFuGq31NmhSQHh5JlAEkHwxz9Jp7awRiHUy4y89i64IeS1YaUlzIAKW56PH66Zbiz89zwZMtO510FSEuL2vs0AvRdtpdb1KaRn75zyxccQraeC5OK+ZXO4COfxdxSFDn4SxIYCOjMbzOTyGF1jjA1IBk8sA4MTihmWQ6q03Xr3J3n+kMExZge+abRI4qOVkJ1aCwCCZg61QLGSKmjFzc5L9rSBgQqgDm2SaMVdfMGxKesRxlkFoEJ4YQCF6V8IYzMygtt+nFaCbLr1R9toW5GbQOQyoMHKSQq243rMmgfvKGNrtPx9EGUBhlDEcfXlOBRQBStzkkTBSs+0E/K7/ZSt2sur/LhZfcD0VEOoorf8pzjoAuA8uAiR7B5alCAHpQ9ygXOqmLVO1kpWajOPWgPAIAybVVijg91nY2v7ISv94MDiL5LWtP0h5lqPyJM3muB4i0DBGn9ELQGJParsXftjqac9nfu+Vm9W7duDfd1TRlYrLlrV31dfHd7q230Z8AcPsP7fpA4NGUQxSOX8NNZ8wO7zfPJ96/lV3wxQOqYJQxFKp9KEo/lBXKPtx0cPvbn02Q9qZ089rP+orYspNN8uZbPD2uU+INjIUXI525NOrWk2aPU6YwSQMeJOzBpVF5dR6CTz/G2cjKK2fykQ3RuD1PdaW1JBIiaMMBD/1Vu6gmY0TGpp8tqyyOWCN2lfNRdtJmHfFUWYLFw9npSpm8WUqZxOhKP4NqC0hTEU7xag3oInSWoCESEiyMCAv1pZ9oHgRIe0UXbbHmJPmgnjDpIAI28t4k6+tND5LcCPEmbogwBhYzI4QuAC8D2NMyL0qXY4VeUJbyEF+GdgbDjsIoQePGJnlPlSYNloDQOol0Kt+JJQXDwqZ/1w6KBZvjHQ7fwlmssLSwg7sjxAUkWtgFJ+os08IEy8+Dv3nyiW+2gn+4IHJALHDIEHfQbd+EAi9AbEKQNTNmQN+pF/rpdHozgjXkEfzIwNX/g1ZjO5yyq8+pjLMlYkeTNgr7y6tr5Sg7NK12b71Vm+iMWHLTkP2lHP8qy4jqMhIIbZNivAOYlfSqLflOzRmBDJh4/kjzIQrq785Xxy7UbmrL94QWkYlIxCkaQyanGI+mKodX0sRzC+VMcCXtE7/wBEZiaUb+VzoBCOqf3IOrOs3UjYWJ6EZ/6DESVf1Teqsd0ueOVVnyEIsKtYMr3hM9VGxALMAogezTt29J+2t0j6R0f/U7tB9m35PpUFnQDFZCNMz9cb4GSaVNd0GnwFTgpHUILvRntWefKc3CsaSCwITj8C0/kVS7tt7VXSgRvOMIbV6s20m6DDsoij0v/JA5rhXUiLwArnripDwKe7XEoGYCCY5EeWnm7APwjBcDEGwQAc/gCfXxl5JAA6chRtgoc8NQNfvCYAwMBAAvIcfeMtCyEb9WIzx1PwAZa4SbtBsR4PAgQxLWcAD7QRTvdBskDdcDbWC6xztraMCgVmJs/CvN0Vfxjbcutpf06cO1w8yhABE3pDyeUh0d0C72+xetih48c8XulmnccDVCW4wLDArUOt6zjdcLXVmL1qj+VHpi1nJW+8Brkpx9vEyBpyraZNaQ/zIBkU75HggIAMpIUgXWnwCQJv/8S4eM8Dkf+lEc5KYs8Pjot+UhfoGJFl7Wgv4zoJTzlPdo7bxaxA2x0WJTdik9+0+NqlDi8pMzQSF3lq4zR2jFoKL+uo6CMUGkz6QANLAI/tiKQun3ndgCLzwVJcWgDC/Eokc1+lxdCoB/lgAbi7bHaACUpOC5TzICS+Y9X+HjucPgaPvQPYbCVsuE5CtmjevMdB6A1IHkaJ6EnX8ATcGbxPqBk5amymJaQLrRyc+Ch24pyceTOG0DDOQ5F564aFhJ7m7CSoMP7j7BAlZ+80NHrSV4PckNoh38tR6wvwWOmXIlTP4peQIaFbdpJesudae+1pJ22oKDdfFU6+oB6aZvP5f3uJ8AihUfuHEZcrEiAoeXUcq8j8pT+Sd8Ajm3t9YAILbHMqDvyHL5O3jq25eO80E6W0c5dAVFo84dKJb/dbr8NVYB0b9fZfz4sJF91mBga5fCF0zZwRHgDHnNgajTnSIdklImFwzWcaqCZg12DAeUCLpRF8qnjqiPVwYRDImlcJ140UEbWZLBIRF/RMoKPymeh2vQrDUfymWaVAZ0IAgIFneThERUACCuAdAiHRzvokcBs46X0CLbCUNSbN24N165ds/e6hJQIYWaHM0qJ8kEXO2t5m2O/7oOy4fr9u/cFZNxGBwzJqSrr185tjhmPgkzAGeVAiXp64tFXPIZnMM0Dg65jVWEthO7mJ7fuzX/RQllJX4qp9NQBbQAPYEomrBAc07hMT8Nb+pA8bH3BUsJygLdYWLE0ZREqDXQCGNyRY9/Sju2agkEQ7YUm0YLldVv84kid5oSOLNCzKE097jAaIUd/UJfX1djWoHOsIfOEsileP5xP7cxyAe9qz503+jaWinWAvMpF7fChXfJHRnXhNC63AKnjRl88d79wLHmm/l733C1AAmjh7TbJIps8+bSXgVHyByDd382i9gRIH/nRkU0B0kYfrnWTXPGs3Zt2c6ZNLsI8d/N0MBsBCDAEFKx4YhzMRQHaSvCDpwggoFQK0T6dIkEWI0eBENJThp2O7nB3tMKUB/M/YMQIXWU4aTp2shgqDJrgU5WHg3boZg2i75B524AXO7PoCbAYrNQOA6lppu1lPVhwQxfhlEn58ACB8SKtF2ojML1ugMBzG/zypSt++RnfOrt586YXTmnIwUOHPT1B0KgTBb4nQcLS4l1C5rn4yQvRsCBQeJR78kUz5x4Emv6J9wi3rSIdFWKewKMRmNyP8C2A5ni1jb4wB3We8hKOx5GP/qNOLxyLNmglHPkmP9dYV17vYZ+SeAG9xGMhnTp1ylMawJD+8R1OgFdlQqOnT5IT7sBBK+TTJsAbIOKlcYC3WxSy3Bfe16R+IMxgqP6mZVhGWF+90E/ZrBVZbshPIh0DCPCIc9EBLbRXfOw1JPNHYQHKmdP1HFh8lKdc2tQ8xBM+7wfXSxhpnSZ9iWzysQPuVjLN3SU/yhp0KC07tO/veWV4OrvLxjf2vvV7/91z7rIdOJhCxGjfZRtuiwi4rERL7Vp2JMG/MOHz3MqstL5Ocb4Mwzi3AKhTbZZrBEPwEBjM0yh6pitYAtnbw8OsLPwKnFj0RSiVjnIocxxlipH4FvZ0CrVHOaxwTJXmeTGj1YGdt4n3NcfuXHn2y8SKUozT4qY84SmVE618Kh8wsZktkMDU7lvIJLNiKk8LpgVb6TxySbgRJiuolIqpG89l8dKzjy5e9Dfwe6d4Fn/z9kZ4A9j49jZ0KIz2wjfSwYNdGh1Zg+i3PFKnlakUoz1yxbTI0ykpphUQxSvBrWbbub01sOCg2+ABcKuvrcSiA4+jX7p/zLP8m/6kl7Woc/jc+55ctuoEJHtKi/wgO0x/AKbeM4TCk7aqczk+6M9WjP4cVTShpEyH4VOnpJ/NA+r3tCr85W4cchnQzsBG+VQxgQaDISCrwYQBRWXARw8s8BeZpd8rnjDakEEx9btMF13hosc8qsHC1jnyzJF2YMlyLpAmzXxwgW7WhnyTRfLB4NR1QKuPVEyd8kD40+2HZKwHduCLHx25dGGDd9l2bxtODh8O27eIoSLedZGYClYcRbuIrFGsOw3nfE65IYcwjaZ/ZaM4TlEGOpIORfkQnqyJZISmM+kMRnXSUA4j1V02wtHhYhrMyfw8t7DN2BJuOpfpiR/I3LfXHQ49xPs2v2kKo92RWFrqMCiERbwoDddWTNouYZJgWGgtCJVG8aSzpeYQOYAJmhQOWGYPUu4O0YHQQn53sNLZQpOnDRRLmwMiES7KYsTdvy8vH2P6xdsQWeC9IHP5d3/3d3S86Lr8QKriEbZLl68Ml+VvyFpCiQ4fPuLNgwc0jYFHgJWVje0F9JXqeoxCqw/gc4DqqRUpCpjb504HqGCpiqfwjraQhrRzy4n0UUR887XlIkIfCwh5UfuVjqlQpq7wyFnMHw9GBTbk5bUjyDj1Umbis+jNoAZ/6FO/9UKy4EVfTV+hg/La2qIs+hVa9giEkRksBICB9rFojtV5XVNh+qPfKEAbsGi7fiwzBk+DtQAQEPQGSvm2lMhHPdSpAkaZgTXzQbCBGX40/zxjcBr5kkHiKSqApxPCLLApw2U5Tc49kJK36kGysZAoewd0kRYJJV8BJPTDZ94xtWXbrmHLsc8Pz3SEeG7CXH6RhQQYMbqBrrt2sg8pFpKqpv6FY2jih+usrPsf4pd9NWLBdxkrHOw2U+YMrPKJoxMZ9bJHI6a2lUDK5JSqD4UgzOsEStvgQVnuYLWRNFZclct1FucyagN8rk+d33dCspiND5XEpw06d7oeZVAcAEFRpOGvOtOdLH41H5zAJVCGT52ec8cqjy0e1iykcHSwHz+QsnCnh+s8npBNhAgB7/E5IFAGhPbv52l3FmD3Kn63pybf/d53h29885vDhQ8veJSiPRYelYflQs2M8N77cueu15X4rDXKxRoSoAIf4DdgjYJ6YRleykURaF9AxFM7AF38o80oIjzO+guWilssFz6hYAwYpIsHfMoSMP8k+uKvB4rq87YcmUZRVveT+7g8/Uj5WTTOTMBACesBQw8QvjDfXa/rBghEnfssbfPor06i7lguUnrFUbnLUX20GdnDIocP5IUOwIq8lE16+El8l0PbDUCUaV4iL7Q7LnKT9rXcRqYzdd/qtRvoEXXOWzlpmvPFW04VHDDp0gnBlcWHq/y+5kfeB/3AU/ZPMQXzfqm6s5t3fdWd3/K7D58dtlq+NmAhHThycjhx8rSnbQgn70M6NVzUqI/JqaT5H4mbn7czKCVmciYe8mlAjnZmSp2Xa0bx55LoDNcRAbRwM/q7U/lkzj0rDY1GOOkEBBMhpxNsWtqCiDLwh9DEksiGMAOH0pLHCi/lNiCpHDoXR71YMhxDNB2NUNLZCjJdgJvq0bHbaSFSGyxgFrJYAoS7TfqDLvI+Ea1cx1Go6i1LJ+EBs8kMrzSqy4JlZQIQlK4EGvqpH3KoA2F5//33ht/+7d8e3v/gg9FKIN63xgXw8DNCNb1eA2egVRkAI4u+e7AgJVwGD9qocnagRNQnWjxgyOJg3YUj9eOQpZCetuNQpPBF8fzQBs5pr9rq9rgdgCDrgblrBr2kx5IBdHlmjHIAR/oe2hH8Xo/jnHL4GCUL9oASZXL3bdwBz7SV/OI9lFA38tADASAKveQzf9Qu+Oz+hRfiQwYz5EtKJ35yswCrC9pITxvyEO9+57P8qk2Uw1RsWkvCOoqFZHCs/kzfi3c6sgjeO8vNVQdDuaPrvOCmwtsRB80j/yucE+LwbRA4LBEVR0JeJqJzVcobLADgJ8iJ6CCtZVV/yOWOnXuHr/zMLwx7Dhyx3L7AQvrzX9u1Z58Z1Nv4WUM6sPWeCKKFlXDmECWDB96CFYUxw5xiKZMzzPJwbadz/VnhrfTpMBKgeIxGJEXxvMirjkUYGelRHI6Y2eTx6ClOATStTGYSwKO/dOgWxzFqIbQ4mEaHWuAESjCSSk0ZhEKv2phzZ3E53K1qIfH9V8fphw4buaBjei/xKgNaDWBlOUAHoEZ9zk46BEHlWsBRdgHkfN1gPOcoj3XEvpgGGa9RIBDFD97l841vfGP43X/6u8Pbb7/j9p86fdrPUdHv5KFuBB/A4REi6mdt4+q1q8PVq1dtKTGaUyd5PLXV9MetgzcqwEIsnhhESkFRrKwxyVLr2+UGfiw+6N5rgGAwACTcVuXziC96oMlTjioTOpEV+gSQpyzW01gbstJbjtJfyEB76CQ9fGLQZYrk6Ypcg3zTDFC4X1UZwELrYo1wJ2zaR+T1FvpOPr1d/V39DMgFcLKW5L7nXGkYqAhDBiirwTeWTfSpB725HMX6jEfmO0/LKo6U5PEfaSmvj+of2hnL1IXLwS+yh2+Wd0J17vY1T3XOdQwDBlNdS5ZdN6WJnuYdxZKW9ilgOHn+y8OOXXuozPxYtpA2DEjd+KLbP66fH4hPoFzY0PGOId5ehLevRjX4eNSQh0h7WTvEUUbKouGZu2dknEZeRnbKgNkwgg70COf8MDK0mfVKYxOTxWzlM5AqDGuIxVgUA2FDEOKS10WoWV1GTHYEJUJMJ/Pnf67l9WPvg0vJSEEHdjsBRsASmgDc8AhwVoXyLtUClLogQ6mUvniKDtAE/SGULCLTd6ZH6RXskejS5cvDd7/73eHrv/f14Tvf+e5w/cZ1pwGMTp08NZw794pHWV6u/8EHHw4fXvjId91Y6KUMwI1yoYm1I6ZtvM4DegHkXmAHTOiDscVqPKCCNWBAklXFdLKnkNlWsN9rfn6GElARSMUiAHBTrxXTAj5NI+B/wCjTWPrNGwJVJ/IAbcUwOfgRPlJ2gC/rMmMf0k86T12SI/GHfC2/li+DY3hspVMK+soL/uoT8kITdKOQyDgy60VfKaUHOrkur6+RbcLIY5DoY9PGn6/rPMTWdcoz0NFueYO1wsIrBKTSulwGUR1FvwdwlUtaaJ30JW12mMtD1lK+Zx3WV2RZR+kqFiiDHnKJ96MiPA6jNDhkgH4+8eoXhu07dzsM+d8UIO3esW2ykBZciO0GQz+ezosLUQYcNXBcoeeaBohw353qBmEl4GmYFNRmsxTBcaWoZoQa0NaRb4UrrUHLdVYH6c9KX0oOXRZCCREjAjTBCOgjj7J4tGfE9hoLbfdULR3nBHKUwxmdihClIxEWRSiy+eHU/FB8hxOmI4HmCW3Bq30sZKadFebwpFFDXD90tDBSBiDqN066DXEtmI5HqJQfJeHuDQDz7W9/a/jOt78zXLjw4XDr9i3zmHIBBtpP/sdMW2Rp4rBkuGPGtAHSPY1Rn6Eg8NHAr/y+iyZZOXhAgKL0XlTWFMMWjeLxpEWesGLgMU/UY4GxxsXRYMRisPogz7LFAul3CmGxAiK00HKkvoWrgENbhMQDjFZwMcI3RfQ3KqDCfVQaaKZMA6xcuiaDblsOY/8qKuG5toVRHsBA0cw7BjeVQVvnIIpD3pBZ5JHyW1aI73QeGOVcNn+UX/Xov45VP7ToGMCqXld5LVv4EVhcrNLl0D8J7l/nJW2l17FptP7iq9zIJrqVI/1B6b5riTUL/3VtUCrZVinul92aJh899/lPBkgHtxUgFYEjsZUv1xw4RggMRtWIRtW2gEYQGo/4TKlsMQhomErkdqkaU4yiLK6znyRrAdThUcajSExDfwdMnR+wkomuToNRtnrEFCuzPOlp404pCcpnZWKER0AYOXr0UNk46iKTR0gYj8Ipjnaz9uM1C2hyW2mzwsyH4hde5XjEE012JUx0KPHUEb4U7xRuJRrpIX17lE30SMBbKNuhsDxlzrfLvv3tbw+///u/P/ze7/3e8MH7H5g3thCkxKyj7N6bO2sH9h9U+C73F4878LrWDz/8wNO8a9evOcwWaS1S4n3Xahwgpu0W7OwFyHbv0VTMVqe8pnUAz6HDh4YjRw8PR48e8Tf6Dx46YIsJULSCiX6mMeTfuy+v+/CdQQ0S9J9f3SugZa0OntjSqUV4XHiBQuTmRUAqfTmfRmbNJOkmMAhohQ79uShAJ4BKPlI24FM+1hxxrJ+Q1lmUP+WkXsKRceqxvGAV6xraWPOiP1pOKDPyTP0qrY4BVsptoE8600p6N8DJ7SEUatyyki3LmOhe1r20P/LZZ00PusLRXnnbUrKOW06zSRRLl7UsaHMboA++FVCxcXSHgOjouTefC0jRtuc4M8PNlRe1osdEczKeyzUDCRuJlW/Lh8rnvveSMPLG2sE6UpyY5HyVh/UKPwHN09QVBkOpR01WwwEHPCPoVqWRMt7n4VM2E5IOgUCQoA1mMbcFh5MXK2DfvoN546CEiw53i93ZSufenRxxEYgwnraaTtEGnV7jkveT3wq3wItY50NwLEApg45E2HtUN3iXkHhOXnlhcvIg4AAio7CUFnBkx7XKVG9Y6KgPQOd7Zm+99fbwW7/128Nv/uZvDd/73vf8tVZoxRo8cfLkcPbsWb/uFf4T/61vfsNbAQAY6sCigbcQZwVXPUzreCXsqVOn/a19LEro5OHSWzdvemoC7wCfY8eOOw2vkj169Kh3PmMVMXXDYqVdWMIAG3RxjRAz7YNG1qcOsdVAxwP7D3ihlz42S+CJzgPW4oG7SYFQq/PwV3HmEYpRa3BqD3Uz8BiUuk/kM7ilf8xvxcHntti8Xkd/qVz6zH1BvJRux66ywEUYMk8/ut9FB3UZuJQOMnvgIW1AJrJU5NeBHq2jTmLx1FH8to4pgDDKDGBNckl7KMEyhVd9mYlIh5BP5JSBXxYxOojOpWbyUC6eOiODHEcw4rysI9qJjt69f2+4w5ougxTTV9GAbGD5slWEqTqWqSijUeu6Mfav/83/5NmBIyeGkxK0fRotKezg3h3Dma2Xh63PskbThNop59x85I+4TEFgQMAFJkA4ecPAiaGtfOkcmWvq4KwD5A6G/9wJOlbd5HNZ0GNSUg4gwG1FP8z4+KEFNQumsXqgMcAh5isj9eyXNXj02BErCVYh7aFcmE3RHEnP3Q/yUI6VVIJHWXzhA4sB4GEUgCBbSiqDcwSekd7KN+uHtIc2d1vCM49iurYyoGTibUCrFAnBZ91DbaPD4S3ttnCqAkCRfS+Ayre+9a3hnXfe9ddeqWe/lPrY8RN+6T1tRRjZcc2tWWgGRKiH+gC0GzduSsjui4ZtAqgH/uQ0fKY9AapM83jglz7YovbAP+jE2jyMJXRYvJUwYsUoyu0hPn28w3KRPUsPSiFYa8A6yrYFZBDF4jUbH3zwvj+hzetn4b13nSuetSnKNf9EQ+oJYNMm2k7/kUenVX8ABsAhvIG8t5Agk5QPgMAPLD/WzKCNNwHwuaQjsvBIww2VW7fuDDduiV88Fygwhwj6CroYWCJ3DJAZeElDm9EZ2gAt6VPJnPoU2aNe6qd9yDE00z+IETpHejyAGP1THvjPcoPCaTv9QrtwlikDaKaIHQdtlAvYm48K82BoKsgTYI6eK5dkDesugMZesrzhgPb22lr4m+0nXJsXysy2otd/4k8OO2UAUPzG7rKhnKC5CtqlKRtfHZGaugA7ZQv8OH8I179RX43LlCqb3mgsQozCIRgkdE43sEYGMcnvmEF41FjyP/CT6VJSfL3SAkb0iv40dWPNI7tr79/P1IGHQnluy9aEOwzByEOMARud0HGKQ7n27OZdzGqvrmlSMxwhfiRg8+K6MoexERzKsUWk+omnEy0U5E8z7Wgf6W3BKGIBiOGJlQgwypycup1HQoaQppMjQJRv+lwBg4EEVqBFGtpBPI8pcPeMadrbso5YuAbkz5w+M3zlR74yfOlLXx5OnT5lfrCu9N5771sBsUhOCKyOHpGSiRfw19+NE1gBeOarjq4bMqgbfiB4KA3goDK8/qNwABsewEcsIDZPwgffPZOnzWxU5Y4dX6Rlmk4baUuskbQbJUCmeGfOTQEktDKgURagiMUTxQvvxz7Hu68Sl4EsMhzFtBQ6nPZxJJ/L0rnT6BqaPM1XPmiG5+4L5acfAW6/EvfBPS8xkI5yQn8ACcIoP5aGyOEHWlUWaXsK6fQKa1kgXbcpssegJFCSbJCeONrAf+Qt6R0mb4tGNCJjyBV/xPCTLPCk4lUXdWJA9HQSGQCYCLcxQnnoHrKrODzXY5yOKSvluU7CytOPbJg8/soXNWXbBSXGBx5bunLpw1X7kFZZSNuH01suyULKrfE4VUSFNKIaQuWE04js3g2xGfHlFevOpTNFFIw39xRBGa2oYVDKrpr0k3qow/FVp8t3PpgSBvmrsGX+UxeKyhSDDqQOGE05VM/oxtrEUW55s4ahTqc+BCK7iNsyytPZWFpYQdCGidu7fqEDAd0pYUEYmibotqBJyRjtegS3rw50O/ElJbaGED6VFTDK6AevWvgicOEF7WbUvXHz1vDhhxeG73//7eG73/3e8J6sCb55z8ONTJWYOvHdepSYerufULYDB/b7+pYVXtaSygR44Rtpr1y7NtwWcIxmPbSovepE08jUyjvbsWiUD77TLvjYIyggxXrRsaOyLEQH+VmD8us8xIu2jG0piGav0UlR4QwKcuPmDa9p8Ywd7Xbfqm5ogUYc6aOoUfReVCfe1olAD+UhjP4kHtaz5ggfaAtlsyZGW90tcoCXLVGly8BDXQEI6LYeUIfayzWAa8ASrzJbiHKbBpXLQNo64YGpZBX5Ih9WGvILXwAg1t+8VaJvuKhtyAR1UndJj6wj6Ir8QAdukjO6q9bCRgsqQAltTiBHaZFJX9pZX0Vfz4RwDUAt09BLP0GI14sEyB5cyjc479l7YPixP/HLw54Dh10HViJfrv3mP11hIf3in/0VWUi569GF7Ny+ddj78W1m7e4InOnVj8EBIBBRYXoYT6cRZ1YpXbXVxEaZaKR+iOZQ6Q00aijlZGFb4CIF6V3CCCP+1s3bsgTueLRsUHC96lwAJ+ZmABDGo9zURzx1wdTuGPbt0NkIaBiL4EqJACJdk9FWiAFiu8ugXqZFTA09siseRWqmx4kC2qvrgK+EwwIKj7g9GjpHYVE6eB7TnKlCmdWqvwUCmhOWF39Bw5XLV4b3BT6sFb399tue0vCKW5XotMePHx+++KUv+gFRruk3FBle0xYsKNaOPpS1hBXEXS3WlM6cPettACx685wb7ktf+pI/NU2ZtBXgp1/gA1ZQFi5b2MNvtgWwIfDKlcvDtavXDCxMqwEj+g15oM2AWk/RerCyVS3+AJAoMXuhMtDEug2P4E9AAyXMehFgwVQHXk6PXaAk3AH0DYx9e73GxXmnI5+XIOxjgfQ1fWz+6xyaWDPJgAVwIG1KJxq4QZK1yICSikhZOk46E1CkHygPfaEyBk/qQDbgHemoOwqex0giZ5McUHVbJErq9HgirVfopnTDvFQ6O6fR0XkDQJYHpQ9Qzv9cjV2n1Y/z0rpMHUWLHJYmWDC6JJvqUNm8afPsG18d9yHx6lss5BtXLw//4O//vxbvsv3in/3VAqQDZgBCxz6k3R/fGrbIQmrCY6kEGVto2tOEuRL6h/9qVZoIkRCjcsR4mN8mIgrOazw9mgAOeJ17EU4dNYJe5XNewpTfoFh0UCGdZkHyKCYFEa20IVaIRmSN5nQyd9ZIaxo8zWTE0Ogk4dgpoe81G5iNIjUYWaFUj8tg+gAg6drfW1M9tDlTCAQyd1ls6hbPnEZ/lI3CMELiWTOIcqSjERKDvvK5veIFymlgVGfyXiPufj19Qr9k5zDt3bNvjxeEDx465PUB6EMB/X0y0UsbmDZRF4+XYL0cOnTYIM107Z133xneffdd8xd+8SgAoHLl6lWfw78DB7JYyZ00duqipKwL9EABkBAG2N3WIMKiN551oAbzHhRQZPgQGVM/qs2ITabbsXLoIzvzFtCgf9PP8Isw81NtNS/NU9YR2dKRO3YHRTNP8R9WW3kBG+uI9CF91+VSZiu35Yh6VG5AJunaErOu7FR/CTgAGYCFPPQB0q6k7mu3S+2g77tcwulTqsYqpUwDEjKsOFtcVWZPA239KD1543VpQIYeeFBWtZyNA5WPXISYqT0cnY7w0ksuE15pFEAaYsf6uHJZSZv+kaVluYv1amsKXlFgktpt37FrOPfmHxl2qD9w6IQ/FHnl4gYBabsU7vENKRkKHyFpxbCfKRceAmLa4avgcmlyXJuSYzleJwpguPOlAB7lRAeCxV6ZfXvZqzLbrwKNZUm4LvMpnOIaYfE6gDqJct3Jimc0RWB37k7ZTGMIsxJ4FFEa5elRlXLoVAAANOcIrSgy+bmdjVLx+k6y20JTfdDRgAhfIhxVh6KhG/ppB5aJFzcllBZ8/Zlm8b3XcLz4i7dFWAu0UgKUDmWDFtrLNIEKAB0Undux3PG7dv36cOHCheGdt9+RRfVW7Ue6I+uGx2/u29qBF+fPnx/OnjtnJdizd99w/vXzw6uvvDoc51PTmt5hTWAtIiMHDu4fzpw5q2nvMU91eJbJ600MLKIdGt3Osj7gG/zzrnrTGWsHPmehPJYqGRFo8mF10a8AHKAUeVNOlWcLaSb4Ks78Nl/FT4CGcgF5zpn28HArd+0AZp7xA0yZViM03Sf24u2oXCnd5dOn6EYWbmudDy863XcqB/oiA3I6Wt5Ld3KsaQ79qPNYGqgi65eRn7QfGZyBkWVDqQQwo4yRV20mzlM2XdMW6iWN+QUd1T74aVrL0rLOUirlcW6wqjC56Cp6Gh21DLvMtI90XGcg7DIqv45ORlE6sq3k3Od/VLq3QUDas+/QaHKa6WrgrifcXckmxVgiASEINeOcu4RDjSHM3mnq3NeiCHorB+eJq2MCrNSEkcwNKyYli1NxMnWu6LHXNeUQCaNBbhSU/E0HjrK27ZD1Y0GVqS7hMyCpPneu4hACBA1BMRhJ0ViTwXJAmLz+5P0xKGitGdji01RM8dBAWAsL5xYiCIcO0RQLLKDrKYPooM20xWtUsnpQXu7iYJGgkNBCe1wuAiih4kj7AC4W2onzIr2E+JiA4nOf/7y/4kr51MU+INZzsGwAiVu3brpO32KXkgI2rCXxmAjrNu+8887wXU3rvve97w/f+c537Ll7x3tsSHPl8mUdrwy3Zfng4AlWJ830TQe1o60h6KWRTDuQrwwE6RfagbLAgyh8HrwFGFBcrzkJyCgXugmHFy1b8ABHv3swA4zMWwauAIb5TThWk/rfQCl+mTZ58tG3HpB1HuVGKWPJUAX9STyDEGU7v9rBd8foV9KhwGSEPjIhE15XRUZFK9Y+6ydY4+T3ulDxgvzkMz/UF9QxbjRVeOtd2ho5Cj8jC7SFQR26SYYe4ijTaVVmA67Tq35KC21JiyMMiw4amTn0J7EAnrQRnYqO+wYQ8jnmj761zEMHdPOxyNe++OMCpL1O9VxA+tf/zK8IkGSCa1R0JyIUspB2Prk5PGNNZYbw47xV+cwaTgqMIMrWlNKivCZK6eMaYMgQ5/x2ClM47yeG0Th3pDrPVoKEm0VQhJJROHe3RA+0kJg8VTZM9i1sOgehkjODSKZ0CB5WxfjMmpzz6ZxOcycpMYLDFITbub27mY7E8mANAuuItJ4qKW3P/80bt0X0KJ7WTLyLlQZYooAW/lIMC6vqMBgJiDgGiBhFEfpeJMwWAwSBRVDWjfI2RKa2LMQ/8wIz/MCqu3TpsjdJMt2Ed6zL8VjITVlFCC8L3+deecWvGCEv8YASFgt36Fg3QiZYkH7t1Vd9p44bAlgZ5Dtz5sywRwrOXbozZ04b2BD2vsWNMrI4y16i+SevmT7BQ6w7lK53T6OIzRPoQXl5ZpGHU5Gl7itxF3FP/8FTgQWKCV8BHy/wVn/SF83zVkjK8ZRGdeg0aeUjN5QdpbE1o6P7VWWRLiCCMqMHgC37teiTzCZMk0PwhDMTkGLja/BIecgIKTs17cAKg9apv2kbSTL9muig3oCLrhXmstQYJXG6URaRbaWlTLfd6VIjMgs9bd37T/Ugd8iYlzIUl+kkYIReTwYHPHJ7CK8wPG5+zrfs3vjKT23MQvqFX1oLSDsESNsfXhMheXWCC+ePCvQPQTQCQt1pICXEQzgdDTAVeNnBAzqAk3IpIwBGWRlJInR48lI+iolgsoCK0rlMFcOIRQc6rcqDPq4x1WkH8a5H4dTKyMfDoOzHYSQ33aI5jM6aVBTgrqyiG8M1WQE3ZUUQjnAARuRzp+qPuqiVdwH1+glrRW6lKvQdGgkg9FMG9GGlGfgQ6monf8QhsAgDAkldKDdrHWwmJAxHmfAJR3soh7bTZ+ypog/Dx2xXYA2FqQr10B6mbtdu3DAfmQKzyfGNN94czmmqhlWFFZFRPA8fs5sWXjAtox4sHtafqINpHMoCkHY/AXzwDKtGzVI/lMUj4OGuHkAG/9nLAxiePJHNk+xdYnqOjMBHwJSpJC+Oy00E7n4x6EUJ4BlA5umZygeE6BfLAx4G0QkcdB2LI2nhCzH0iUd/edpFuZZHy27k1gOL+owjfRR5Tbx7jrq4zVV1ATjckKFst1uekrAY2cKAA9Chl0EE+XM6ySwyZvpoi/ob3lIsfeepGQBkYOkBt6wpX8dati6JPuTSceZ/Hr8BmOAhAAmIQJPbziJ96R4eY8LLDPLhAiAYebfM01SV4zTixyTHpKz0/BHmPOxK3yNA+slxUXvTgMQaEhbSwOa3qaa1rogJCXEBIfl5Hp2Tgk5F6QAtL/SqQQg+Yc7f5cFcxVlo5EkLwFHGyAA8RSu8BYhO8LRFwukQ50Fht0k5WUTNmw0xz3EwjDg6mPKoA3BtQYVeTHTWeuCLkqTTxFB72iD6PMLQhhISPGntTFtGKk+1SoAyqpWJXTzxSOPUOH67rREGzqEpLuG8dI13WfEiMaaTiCPrQCg+Ux+EDSsKHgEMPLoBMHh0VFsBABacuVPHVAwLDcuQDYmX2VwpmpiyMlVjo6JHbnneOMnUkmkhYAbAobi2CFS2aVNbW+FYs2m+0BYUs98CABB6WqemQS/5GzAYJDyKi0fmpf7Jn7IyLaffCIf/ABU0oowcAUWmafQ/fTkCufKYBwIR6kIWM9ihfPga8MLqdGPF03dYW4AB7YS0yEX6z1aL6sDZuqBNiocfffMi57nTSNuRO+5gMrhZ9lQo9DMVDpAfNM+QH+SENCwoZ8pl4kwvAx7WEGXCHxy0GWBEP0HQZ4tJZUEn+aJzxfei2XwBwNCJ4lMDds8CulzCPCMSKaZG15xBA4+OAEhtIVEOAL0hQPLIwzNJj28MW57FvNSPmdCV29VRXecj4fGQkT/+7X3QH4oHihuIIhB48o1Kpz93LowQE8wIRi/yUbgYaiXVn8skTMdWAKYBgAz0KtjCgxD4lu9eTbdYGC9AIm4nwqG8pH9KfVhidLToYmTaI0EmPUIaumIJug1Kk4Vc7tCVQKjujG4ABrXQcQEqCyJmttNMbR3X6FSGeSg++Ui7xryAGCMhkBMekIb6sSY+/PBD3x278NFHfi3t+++zLeCt4a3vvz289+57w0UBDo+QeKQWXwCRVzTteuXcq77LhsIi+GfPnB2Oy2ph6ntY06zPfe5zfgyEu1JsI/jCF744vP76696JTfxZTe0OCgjhP7TCKxQNqwR6M0oGjKkYpfUIr/QMHgCVAakUuGUMzygOGPWdnPYwljLjdY7slCLS17k7JRpK6ax4eKXHwWusQDxT3/R3+IpCuw1FF8BD21r+6VLKylsO8hYDgDXgkjckImPUST0NMrYkkR/VQ1mUA29oj0FA7XS42gYvbN2oTMoFVA0yCm/LiAGScxVgOUHmAEgvBSjevNefB2yVG7Ao3qk99AeyaIBWGHoJEAGM3U5+kEna4fUkxXMOzR5QkcEkMw3uH4fgceiAZGLn3uGNry5N2TYOSGq8AGnHo+vDs6chLgAS8MBzTduoXPX5nBHMXg1P500jl4l0msTZMrLvssLQ7iDAoKc7GQkAABUgBzNpJI7yqYcYg4GEB4GkM+h8OEUYApLF6H3u4IweYgIdK0+dCCUCSn2AoefeKJXjI8S2hHRBR/NPGNMTBMoCofQWFBQOYVEl0NoK6WmF4wqMRD9gRH4qcYcajCJEMI1yyQsd5rV5G0/9sSiiTEx7zp49N679ADBMy5geIXiUy4cooeHgAe427bf1QL1MIdg/dFvWEfuGWDvDMmIPGHuKeGMkd+z4WsQ77wn4BIAsbPMIwPvvve9rplexALfHupGHTnhhcBANTFfow7CQ0TNTruYJfWlw46h8aSuh8vqfALkBCTCKRWLrQGXRB5yTn7/uB07hL33NOp23KXgpQIom+cYBbNDD9DwDkVRF/IEO+ER9KD7rXoD0ocOxTLG+aCO0KFlARspN31A3AAUto+K3LJk2alYmHRtcaY+VHl9pOGdgstXpqVjuzhLmgU7n5mMKdHmct87g4SRyAwByTZ9wJAwPHR7EAeTCg/RDeDBaZFUFdUNXB/i361U4g8+u3XuHNz8JIG1X+dseXNWMLXfZKIBOtDUAk6tz3Dr9IOgwuM1tOsHApDT8OR2Ucqowgwi+4mMFMBKJYSo7c1zACICgToEBTJAzw5W+GQIZXFjhBQgTA9nyH4H3SMYaENMGpaODzFRokadNKA9rJb1OlXT9HuUAFbQadFSH6VRa8tCu3QLCCEkEA1C0slSncN2WARmgz0Kr9mF10QzzQ+XCXzof53y02bwRrcoHj+ELXwi5cf2m1248wooPlMF+H+6U8Vya79Zxp0p0Qt+Zc2eH87JweMAWpWPNg3j6jPQXBTBsvEThUEziUKZjAjmADR4C7Cxov/7GG8Ob8q/K0jqt61dU9mkBILwOwD8wPbQXAMHZWhF/6DN4Qx0N/FZGtZP2Jk0PBOIF3aXrVgbzVmlxhPtX181zx5Xv8lyHzs1L9zt8rKkPQFdpW45Qcqflz8WrfPUhbeg1LLYUIA84+o1+aXmBbk+PSAu4Vbvdz6qP9jJAUhflZ+BP3yMHtMv8QH5ECyDb9OPIj7x56iiZh87Wu+YRbQ7PkwZ+Zo9YvquHzjNgmM+qk37CIsPas3UmuYYPlOcBTfw3MOkcgCU/dMVBMUkDftBOebvEoze/+sc+gYW0VQXfuyRFYTs7DJ6sFZQQRcpInY5CmPv2s9dVLERpYNFIe0Rcn9G4RIVwdfK2RuqsHaW+/397dx7zWZrdhf3XW1Uv1d1Vva/V+ywe47Ede7yAl/GCE2xjHAgRJgGzZAEinAiQEqEIoyR/RApSFCURgQhDpIAUhSQQwNjGHmO8hDEGjDUeezxLb9Xd1V1d1V1VXb135fv5nvu879vLjLvHcqRIvm/duvd377Oc5yzfc57l3jtliiIm8VLECCV/yrC5ViXa81ChK7QRBoZ2vQ/GEVzzoTsKSTirXRESkFCoYsP2tlXIjQ4CUH5BLeXKYwZQeV27E9DrWNOmyAWfTYG65/dSJErXGYytbXsGF5r3FXIaN3lEU6u7O9GjJQEdRA6IzKroZxvFAFaP0uCjCMdrRIwFma2aZQXJF8DSzTNLpy033HDj7s6AybFjN26vW71sd9ONN3UmjNFSOOd0gxB9DJCyen0t41Mm4FKmWT2vL3nqyadKW3UlTdEm/G8XbRvP4YXXTBvDmmigja4c5AWkq1vMIMKKlDMDwLo1jYY4jw24GV55ryx8j7GJ2sh/8kQP0o46rZRJhuRcYxyG+7/G1C50BeMyMBpHs8pFjmgHUWRfnqTscSDRw9xRLh4Zb+vER+ps+XVQE8XJ7//qcWjtXpDeADF0oBUPaleR7dKPZOnmd/+StrS2/A3oc96InRy0KTQpS1sKprm+AEm7pe8QQfNuFZTCATzp6GmSjk5kk38FJL1fGoenxpDe99u+5i2AdO5NgCRdt7/81/7mxRtuSZh/8y19ZADiX3lZGvXML+0uBpAaGWVngBQEQQuZh3HTILNsJSYNtg1TFmPe3LgyOAxEuCNxMGJZ1UNw49lnWpshqrOKVdAZPFWOTTRD0TCnikiI+fO7zwRpkxA8CjxCltmsiGfgXmzYXjByMRsQvvDiTIHzJOpThkFx9VAIs00im3XdkRdkDFNBNu1Eo921HAlq8fOgIdQYc6wgw+NlAPuh+JSpPHSZuqcUFp05Wi8FqKwrUhYDWN2smc05XJ5Ip6I7AkDAwOJJXa1zZ82Qne3KaqA0jmeiOAqETs2QlxEC4EYhuW6Gz5gU4ALgFnJWNrkvCfkuY+sU/9Ymjyvdduut/Xy11dQAX/vIAo88KuQxF8DLKVTBUyC5or1gFnngeQ0yeQcssrfi0UFyAahoBn7KIPs+vhDQ7FsdW/YARekscA0o0IuRm8gi0c82zogPcEGXzdIJ9eI7729siu5IS1e0gRyqm6Gz4FKdG/VY25ANWLeoqMAwM4jV7S2dLCKjGeMcRzxR+L6tATt/i6f7Edj0YvBIWjYN9DksAcXwcWTG7tS1HCHZelsr/XXP+kU83tcVXbqJNl3nMI7dePPue//In9sdOXpDCceXp08+ufv0J//V7k/8sT/YJr09QgoYLaO+/JII4OxTHeTFuFaWo0YUSNpAjFX+NPi17U2GBKQBrqfHXeY6R+AbF11b97LlXtztwHzuv55yPKz4soanwS9G+F4p4g0AyTrKxhvW6OWfcv1u6B8BzUup1TD99k49J4Kh7Jgv3yivCGgisQW0ipSb4o1xxhBCi3KMt5gtYpizajqRw6W5HgAwkDmLHAfw9pQHfd3S3o1vFMI+ChnBbffLp1RO8IBjrs3e/LnUvKFVNGKsRwRkN/t15nnP/J3ttP7jJ57ogkafOZrIaCK9RkYeOQlftRlPrDHi0ZVBmawn0p3j7a0fuvOO2/uqW+mADgC55/jx3W255jcH5vUmx4/f23VGHUOLYVh7wvi9lcF7cup40hb8mTGaqzrGBZQK9Mk3xqqNE7l0xi9gCQT2wAhYhDYr0dcjIZYg6CautU3uc5hjwMPDJZNGPinLujaOzxEv8Fw6f7bKJkyvQ5WPoSuvNNJ3Ee7IsLXkug9PPB/+G3czkC0/etDGYQEuoMjYq3PJCyzR6lzXEfCSMToAosireVOGtsuHL97woD55OAy6gfQFYJz02B67HBum4zZ20LHWlDf3Y9f4nqOyBlw2/UyZ2muvdaSdtsUzCeiNfQUvPno66We7MvR/8Ct/R5zRfoTEts48+/QX6LJtgFSFuuSN3UtnToQ5L4dQZGxGofL89vyUD8V5EZr9tYDTJWmkPRJMUoLDkAg/OfutsQiPYUwXzFXKaWpW3/ryGInIKAAUgdR4zr3QNS3PP3+uRodBEFeYP14R+ISu/ONNrjikX69OJAzyX25lNuUn1Cjr4SvjHdOK+UIIIVg3NJvV1urVzfBdMosKX7zwUg3OLJRnoA4lGmFYwOVwzvHsumuvT7lXDz1R3mn7ipK0PzxLes/bESI+FIwqSyE7gOXRth1w2lPeJdnXZ22kU86FRI3eV+T1DafPPNen/R3V6yFGixsplm/Ue9r/uuuvqycDQvh9/3337x566KGOB1133dHw5ZoCs3EniqK9ujcAwG/e3poRj4cYL2uXL8r0bLqIZu0YNL6dCQ1nwrsL4Zm6XkgUZ4yL0pIvUCeT8f4MLRGrPcClfZQfS3xAkwEZdAa8Zj3RIm+j8ugXoxONLYCoJ06ZQM2x99RFujEMaVzTLnrgXj199jX7ZQNYQ+MAhk2ktIYynK/uvzRTvO8BjoGvpSXSAKkaOuNMe9CaC5F/nFnq1Kahe9rSmbTSrvcxbQWeF6MrLPDK0qBNifylDz1oEK2cjy7g1UQuxngn8ip9+StYxCm8kjZ1iIAOl353w6XQQS49hs5GW+HxAlPnxi6TaMA+bZWWDtPlqjIZBtTYr8AF2HHQXgdz1TVHdh/8iq9/EyDRt3cNSFH93avnni7htgIKrxXl6MrgDVRUDKCqZCEAg2CN9K+HOHLWcHujqqSt6JO+3/+OAIxHYKCuE8XGVAB0LoaA0S+98lIb3RCS8NJIjHk9YNIB3oBLSsbWCFljhZwjbIysgm7GsMJP4A1UCIcn5oWF7tbh+MqGsFvXwmyVRYPeGcRwlacMZeoC9g2IUSSKPBGQNuPLeJiCb/bp/hhf48mEtJO2Rp/fHUPKpnwCt+91/yhU0ihDfkoGxMnrygAhgN57CZvp++S98vBVjQqrYPnTfl5WlOe6+sjR2iJfI7EsYM0wnjz5VBdQ8nRhc9umLZ7W1wb81z5800W46+7j5c3zASlR0T1339NV3oBNOjQDKGBGBw7OgjJmXh99lW94q33qk77P8OUoCsjltmW6GQM+jebXnjIqh+rZyIEeqFNDqjvhL97ZOMcCbOrQbkYiOnWk143IUt4CjNIZkFA3cHFspJ4N3a2brFIG/qKjoJWtNFXf8GOiCe2Xjzwq7/CO/NmStgC/BYYzRjkPIeOdelfdyqYjZdxWP73mZMgLH9SzFkkWXLMPYE8kuOx8trSiRQ7fCs7hFTngjXrcGtmOc6XneIjfdLZ5oq+uY4HHa770q76hg9u2XxeQjlzn65xpcAhthLSLEp0+EUJmUJvyGrcQ/vN6HVvZwOO1IGKatCnEeLrFcATa9KJqgBUMQY+RjCJ6Z9CMY1iQB4wQa/xAFKBvS9AFlk3x2kpcyY6p7vEwlMLL1RiT+pbyEh4mAYLFSGmEvkJsr9rwtkWApD6hP6PSdfE0PIVpvuyE6zcwoigUhD6stkmzQGiFsH677r50a0d8lZmChXY0S9/uBG8Xvq9Bb/nJYQaOn+5L1h577LGAx8ndk96DHRAxO6ZcyqEtxpAAvXYzJvwbBbmiERSjZpgGmnXLADCPqCskurr55lvSFTvexz4osm6WGTbjVMoCRJ78J2URTQEzv3R3T5062Q9MGj9h3ADcNLkulsV+xj46uB1ekh/5VKz5ey1RhPYvr8+wLhJ0EqxoqBFFjesAIOV+eQzws+NFs3FO4TFdAC4uAh3lMlx6OuCR/LmujDqfyjZlyL85I/T5R2ZkT38BJX1Xpptkubp4NuWpa+nAsg2g0C5mdo5Eu7RxdUvpF1kBks565QiUCsSb/djxoGAVmqhVASIAUqCNrudS26K+cXKhCS1JjJ/ahSfahr7yYOOJ+4t+20SQC5CAnp5PApXoLD6YeVQHALOTg8j9K772o7sroy+2LwhI3/17fu8PXn3k+i1UD1PCgEveeHV3/tRjCZcpwwCS7tT06edrse1/5zpiUmcENuBiazTE86chI0TbKIidIBuJlYHjrafcABJgyrmuAWWhZB2UjDEQStFdPWEKwRMIYyEs19eALOagqZ6h0cY0GSMpufEU3Q4LCc1EGdSVxtPtd999dzz/Xe2mEVK7JaGHoBgCXlEY6bWnUU7a4ThKPhHRUkJpDm5oW8el4PIrH3hVwASaertTrlxruJ/yKIEydbseePDBPv5hZbYPfd5+x+2NhkQ0eOvxkY5d5EjBJhqcTzwDLWMRQO5kQPnpABs+yDtAfXL36COP7k48caKysTrbAkxLA9SvfRZgGqQ03S8CQz/9cL/dawYU+ZAdI6bE7pEZmY7OjSEOKMz4REG5kxoipDEG+lXdCbiKHnQdRDxjkECNc4ss7NG9VNQy6WBBJfkBhWrwZvYx1oJijU+eiULrJJRD1zYwAjrj7MaJuEnf2Yl6bcoDKtrbSCWgDxw63rNFxEBTfZyC7hd+oBX96qsDSRljK9o70Q2DLyClHUu/6yDDS2OcC3DUy7lxOIu2ZZMFmPyWVrnqIhPOuPqW6BeQ4dU4jInKpKP/CKwuGtsN/9pTUl7o0W0F/ECncoxt67Z92Vd/4+5IdNT27gFpQ+RL0w268GwipNc91BhwiQDaDQuRKmn3IY0qczE2f/XyEVIRNIxGqP+cb3rWrSASggmMADCBsVPizlAAu4LRgAqG6J5Qdh5ZyL88qoK3QzYGrTs0nqdCihESVGdjIkS0YJwxkacCRI2KAkraJAow83Q8XRDRkXcFKadeBrOjGLz8+uQP46hRhrn4ssCI8fSYXT5KrB22ZXCuyeu+dOqgBIDScZR3H8zsK682NsJLPuMf3vlsyh+wPp3I6ZlTHqg9tTt37uyMyaXMNSsE1DiS9ZCt317FQdFEvDbrjXRTDV5bDiAiuu22WwN69yWCurn8FzVarX1b+ET+0t3/wAMFyGn7ADKaORQKTR20hyJXmdMG2zKy6QaJKoDCdAkLxNEP+VpW7km33lfVvIApCl9Qy8boG/UsIEn6RjH4t9FDDwZsBlRrrNHxMVZ0mckTcY1xS9tyNjnuA86Mm2gL/ha8kmbVQW6L78Zj24Uvfw7ohrSpR5Qnv7TAatnTtHsDg/BeNKvN2osfvZ+0Bf6kAQa51LqVp54B0Rpk26A8vC6wJY+0dM6aNPYHlNBYO0p90kxXcoBbekAjjbYSrmvoaI/EtdSjfrZ9+PBVu6/6Hd8aQDqKfaHnXUdIA0gXA0QiJLNsWlcG+2tF2UpE2BnGNRoKRRqN8EH8NeiH4Ul/cfIXZcPI1kMAESYQ6psgE32VIS+crxHxIsrThbguXQTdhKsDCAuM5KV0i+mYQ7EogvKBR2c3svtNHBTcgKyXjTFg9V56+bxhkYHdc/yeGhUDoSzKxGiCA2yd2k9ZaUrvKW8ZfYEkQhojGmFNaD6KYFtKPwo865+WRwLMXpy/vOeA/YD+9NOnH1/QDqCYsjaIfOrZ+VQR76itymQsFi4a+1or1L20DZB4LOSmm+bZM0DisRD3Aa52m/nSfUC/sB+dAEz05JEUAK5L9mwiLAP/faNn6Dhx4snsJ2YcLmAnPT534Hjjo0hg/51ER9qFO/huIruukXbXW2+8XIBkwBsgad+MhyRaaHS0AImDm/Gg8l2e6BxjIgO6WHDZDBiv1/gW/gJ6W6OfGtdEYzVyQt/yLx1WYCPy8KhyI2f2EDkvnayDyk43tKVyrm6krqrF0AhMlKHNymFHBZ3NZkSZZGxWUrRZGwstrRPNOaf7ysMre9uaXfkLvAaMAQsnsQFRA4IJCszcoYHOledAlw4WcIenjQj9zrFR6Z6+pkR8L02GSAxyv7Lzfq2v+u2/AUB645UXd6ce/7UAhLU2jGIDnq1iDIb29eoULkeRAo9xzTWJSK6afmTpSj6hMXAaxvNsE3J6Cbwug9m06a6dL6EiBTNgFM+shTEN3+qifMqbcHDCX0pi5qUhe5iNAQyAIIT0xj0wVheNAT36+GMFI3R7DslrNIyT9NUa1x6pkF8NXdPtGi+Wiy1bc4CGOnRrZp/1UsrzTbQuVag3TP7QybiUUSUNvWirEiRtjWGLNpd3YZCxiNZVXlPslCNN25p2Ho5C1qAL1NftbrjxpkQrt3U9T40ofJuw2eDwrLXqNGu6XGfOWER5qruuqi6YMTT8AWzGoQxqi7Q8PsJIycgXcBm7l7KJOEtPqJxX3g7fgLYXvXm5m3SmqmeyI6TnvzqY5CVTkSbj0o523WJgVxwyxhEPHD3Df3yabk74E57QH8A5OrR12TZQkg89HXfbAHDyvHXsZ8ZRGLw0BY1NTgilRy2P0YZ2NDNzaVa5wIl8yNg4p+srCkN7HU6ApyC3ZJ7zsRfOZwHYxpfIXESfotPm6RmIhsYe0WDdlUdV4lgC5uNkp921pdwXNFTPKpeJSgtkuceJswcV0gm2iwZDIx6s7tqz6HJtB4Amja51HWLOgRQnKMor5OW/RbtHukR1BbFNVgKD2qc2Ru8NG/xrX/9tX0SXbQOk1159cXfykU817KcUKmw/sZ59GeRMNY7BDYE8YJUr5dhWRGDDFNeF/JiEefJ7boqHJVizbBMuBp03oTTK2bqTlEuDCblKmjQUiOfg1SmargdlwCwCI2gKc+a057CmWwM8RAvGikRFxo1MQ9soivKrMDQE84FJaFoAjO61+w1A6wHDp+mvb3n7L3/b+SjDeP4KMHTtKX52dalH/YyIkWq79UAiC0CgLG187rlEKYmOnkkUYvzH+7EBi/IpveiEspFf5WVsLjx2nzLfHgDTFdYGyoofPnyAX0BC11XUeOddd3Z9kcWPN99y8+7OO+4sEGorB+Utk8YIZro3ABge0RtLAs4GyLSTEtOLpRva4XUk6pnuNCCeLghGMZa+0iVAj37OcPg0gLU3phFdpUt2edGjrcuY6IBoYIGFIx2hi/K4Vtlkw+99MI95hJRGF8nvfN/70wdOMbJMXehb4CxamO5KflVPR28W6DVaAn7JL1l7HqEbOOINehir+jsmCmRb5zx1IOqnByYD0FUntukOoJWWXBxdZ2v4rW0Fz01nRfQDNN5dfz7HC2nHRG7TfdXWARPXyJCOa0uFmf/azIsG87duadIoU54CWXQYOGvDlVdds/vKr/uWOPwFSAlERPjvFpDoxbMnPl0PSal48gqoSiNE0zcMgcl//bGjqcjo+TQCMQNSY4QaBFwoP3DBaITyxh554KWF+Tw449YQzB7036bAS9dCecIcIc7Uu/DVQNt4hxFE8sRICNG1DuQG+ACK7gIv/qEv+dDu+D3Hu05nKae/tcnnWuumGNmWUIW24xHGa7Z7AbRzTlnRr2704kP5kesF0k1BXXMfrYxytRMtfheIeUJALGoKL9Xr0YynTz5T3jES7RElpfiku6KRku4ZZdcV82FIY0C6al6ORs4WFcqnUGXKy9Oih8NBo7aSfx89SZ11HAE4QCO6Onf2fIHHhwZEVBTsfCLcZ09bw/V00j5XvmgXY9MuQP1KFFtbxljmndYzPjFjE3RAucBUxIxX6BIFAK7Lw1vGjj5W0ZnhXMcLzqCRSY6Lx0ky+pTyC3w15AGekFFdrm6njhVJ0WNbdUIdG2B0mUd17ZK9iEle7cI3aSs77Q0/NXQ5HnXRLm3dH1wHiKEv5/K4V/0BmMnvfLpRXsHiE+g+IX5VgYjTrjMUcb32SvIY0PeNuRdbF76bzQT62iyAOFfwEURcTDnzTnl5GjGl/IJS2qX98qAHgQNQo8f4Xt63LdMtbDt6JVtO8BAvtRG/rEP68Ee+KThB51aE9B4AaRcEO/nwr4SZCekCFFDTEvE+z1TAsn5ie0/QFfOifF5b49rHDxGiliU8nqkLucoA71cOQJwx/mHdj69SeAE8Zm1TvGEI5lPaGpC6N/p4Qvc6CBpDHaACJRNKV3kjUEoK+AiNUlBk7wzynujbbrmt2oGx6mtUwjNQTuVsTPUb6CiDQDvYHqEVTMIDgnAubw0g7SdAwtsHZ4UNiBKw4+oyUHDjKIDD+RjJ5C89KUObmtaCO2Cee/gqn1lAYIRPudzy8US7dCdFnLpbHh85ffrZvqzfUaT4a5/+9O7JJ56sEkoPAADO8H8iDcZgZ2RWahv4N4gujQkAg9r4gK93JdrsuFW6j56DW1+t1W0jH16ZQTKQYwFMdOuGaHMHS3NM09Nu3naiOsCCllH8LSJwvv0u2BW0La4cWchDns6TcUsbw8rRhr8FhqRniNrHu5Nd84SGJsD5LW/BI0e3AIH065EjpZE1kJRG9CbfGveTtjNdztMmdgIU5pUkMey0b+iLPuY3XXONzOm4jUzX+CXQrcwCQnjUSHLTcQ6PbgC00T36HP3JNcMTJoXww8ZWbeyyvNeOpKdHw4ONX7nG0ep2GkvSttUd3ON52lZb2myo/GjuAXoLYN8KSCaW3v2g9huv7p4MIL2SxrahqLxIOEb6gdDMCIg4gIgdk0owBqSca66eWTHoP4ifblzKUN7z6W6cjOc9efLpfhlVBGPUnreqN0ta9Bw5wvtfm6PuSgz2Ml893SIOhh7mGOjU6CqZPdfKSo+ybErGkL1m9ZYYia6JMSmPfUj4hjGyKBlJyIuTLd8K9M0oXzC+svWzAZS0BRzKyXCyu97vvC9JZLsk7VUko9UuguyAbKI3xuj1r85dL8Dm6BW0AKBjLAXiGV8BkmgRsfi80LOnEl0aPE408mx4KIrVxfESfxEnWQDDMep0mTZQEUHdcustBQbdrw984APtvpErj3r8+N27e++5t90zX6AFhDfedGPBBh0N3VMuEOV00KTujlGJeEVTAUDgZjmB62QOADgW9WobMBEFUGzGB5QQyuBEm7p+CxwLDMAoAutff2+AFP440gGevBFoFJ5xkoV6K9f8GOAYAbnGkAExkO0sWOrr2Icy1L3p2DLAAgSdiX6QtzqUjM+cR8EvdCob8Em3ojU0Oe94y9KZXNOecbKzRACA1YGHN42MU1YdgsmW2IXxHl0sAICvHE/BLb8RJ/JR/3I00wWcySE6RxfQYfxIOl3xzhprR9qweAbEyARd8ow+DYi5P2NrA+rlRXjWHsBmc3htG0A6vPvyrwFI+2NIAOn5M8/s/t7f+dvvApAuvr57+JP/vIPaxIfhQkPUUkShNsSnjC/3a7PWiUiJxKBuPDYPKG2jFYCUcic68siDGZoYUjy2yIPAeHdCoGAAyLoai/d4ZdGArt54tQ2Nl8KkRorQUDxlUASIDuAItM9gxaB8FsgANwYRcj1JBT6A4VojkzBW+PpSFJSwGZQBPdHGeIkwPEwHRLxkeRDFkI+AgQrlZbzT7TStnd3v1Nlz1w7uuUfABe+0Yx1tylVP31H0vKn8F3u9CtM2XNGXpXnZ2i233Np7use+CnJjlBigWLMjLfpEuzw0wJhxwAsd7AZiC0R0y06fPtN1R8b3rDvyRVwyI0P84Uye6BdMzk0XMqDIwACOWTyfnQaoHV+LvNq1Sru4DmMgXu62FlxqbwEl8mwEkPJFC+piDOgmY8c5n0ikXfbUAZAawQAAuhE6xnjoxTisKqYtx5aR/EBIZA6Y9oCDgfWY+lOGbECGDpfO1K0uZbjJCPG0wLmB30TC9gEv92YfMpz3etorPcDAh9KZrY4r8lo9AfrPaQAbg8H0jQ6WztCt3Jl5nGGOlpNrAKaAkTSNuNGZ8oGLNmsP/XAsoGS3+V2dTJloAC6ABpA0XcqpHrT+7H6nPWMbUw/61NWyDl25+/Kv/eY3ARL7efaZJ98dIL2RBvzqL/7TZHoplWxhaoSHyWvKkZekaHYffnMv8iiDKd+MgUwXb2ZatujIlLGuQ3bM1TAMJICCUSIiyuoLGboCztcLsChDlTR1O9dYhmyWjVQIutLJhh6DwQasKT6F6n338qdOuzL8plgFmRgrkLHCGBAVcNL2jg+lXjvlNfgu7VIO4IYv9dqJ5rTFzmgaDYQPpRVA51hwSvo9gHKea3jX37kuLSFTHmDBeGh0I07l8dr2tm2+mQ5ApT2Zbtljjz/WqXivp7W6u5FVgMc0PqVnvORAhgP+R6tg+GSphShJVwz/GKV3YL8/EZW3RgI4g9nWLAE/A9+33Xp7oq47ujhTl40O7DuQ7BxXytbFBFY8P76RA/3Q1nYPAkYAYSLuNHnP0AeYGAkD7HfXomN4Rd4ACf01vpyLPBaQdE++JXP02xjblDvOrDRkd7S5hwg8YZQt/0AdNdSa3uhV/5VGv0RK2frfgOO0d5zf5BoA0psgf935yjRpbfhO/2+7HSBZ1mH1836kRwfomGUc9E3b6NLi7QIfwyR0tTqYPOXPZk+cRhehpmy2Lo9t2ixajJ3rRif/lOWJjfku4LQ38kv6RqjlSfhT/s273a1DeisgsZ3PC0jXXHt0dziNWYD0evqnnwogIWzQEVETAusztysQ4xUWeugSQnrXOao0AjNX33QpmzQGKX06Zwaxz7aR8jBO0dR1iaq88B0QiWyMkQAojFaWraF48hQAQi/vrw6NpMQEpTxGZNf3JqS1oaVKlo0HYSQEstb29GHSMNyaKOMeQAri26gAnlBKRqatZXg8vm6IfrojI1lgNDydJQkr+vEb/a6hV3nqGWMaZaMwfgO+BY7oE8EYczvjqfJ2ifD02d2jjz3WqXndKAbPk1nUdustt+zuvvuuzigCD2+QvCvHh973UL9Wiwc88P3337cNdKedqX9WWYteZqBbvegwW9cV3OpLxOQZQCu/RUrzPOCpGXhP19LYVQG7bXm1hkK+fbA3shGx0rfqSOqlxAWvREj0BcB0q145oX0xwqQH3LoaQEkkSqaVZ3hW75z09BCv3R+HwOCBmUjCtQXsoSHXqxf5h56lv8BBvZVFDXLG5qZLeRAwB0Dwjl647kh3tKV0hT7bim7YFYCtc4rMSoMES0ezAy8OTveZnmmXPENnAFcbGl1vY6mhA+h0Jo6jCj0cDj2aGbihy1YwSltmyGWGHVa31W+7nsaMWY3Ojz56vGs+vtA1YOgOzw6ON7FHW9sW+r/ivQIS5ViA9Foio3/xcx9LhS917AHDZ8D59TaWUBumqXRjmo2x9hqmJU0HInOPL9A4/XXKqjvA4AkIQ4GRRXqimTX9PIOoASRdRCF56hGKY4gGY6qyGYytXouChBRM0HXgoStozEqa+qTKeTyi9hi/0i0Zo/LSshlsHIVZ/eFW0XN1aHsVKUrNmPXDralZYCSaQwOFqKImf4EUX0ILMKqgsuM3HuArnkmj7o41xAAoDS/fr61ee6TtJnwTCvNitYBMwnndXEZurAewD2B7XsxsyvYS+bRNVCqCAhjeKmncR3fw8cce35144okOegMe6dz3NgFdOBKmsCYirBvT3uvSrUantljFfeutt7R7LIqmCwAY3ehh+Lw2/kz0nAipkeO0W/l4hM6JqFa3K1tuksHIL7JLeuCibcpUv+tLPs1HP5KOsbov/TpvBBHgxiNlFjQKhJF58pIRva9TiWHjHzkAIU5UhCwakK6yI+foYiOEpBtHPuf0ntF3OUry0SnlVM9SZ8fGyD2NZDvytLEU2dXqmeUf45SrP1t69VjHpixjQvSluZKn9W+6qn14S6+Nl3G6BaDcByLyDJjJN6BinGvGhdf9baxWmlxDu/NOXm2APm0OIMmXdsrYoCER0m8IkF556cLuZ3/iH8Qbnq/QVUwQjtKtQTDL/CnW4RgmAl7fBNqV2UnLIHVXMJKC8eYUmvETEr6rUyTDaxtw1XUw/tTBtij2eKgYQ5g6CG2dkXGr/ZB+mD/MU1c9++W6PaZg5y0GNt7CaxKi0kk766AYJ4Pz+oxB/Rk7aJSCwOpGBFFwFeHoq8/sDhDwiIk1NUBVF5Uii1DQwUOPNxuv2e4GYyqNA+yEjBH4p26AK3TGb0pT4VYp5jEbUUefNwugF2CiYNYkWbUtQplFjwGVKGjBNu2zX8hvQA4k0qQOKjI4gIbn6GOod911d19xO2NQ874jL/e/LxGU9x8tJTx+1/FGX2j3WgkL9uq8UrbB/+efP9OoCh9r0OnWcx4iWivuC9zRjQ4Ck012hiMaI1cb/pOzHX00vHoV/gEYjqqTLNFZ16sHwCB1+lvGO3wWAU1dfnMArQNApPwaaOonLgZGLwFW5WNTffaWnKP6BvBm9hjtBZ+AQgesw2vgQpeA7Bh4doBGx9SVIpWx6FNuQSJ/pVE7s3NwjVhjZ7VRdSYzcBPBzMTSLGwcUIwtxugLRhsv8AZvRdnnz73QXoG6bKsra7PQEc3rq9J18rnHhsrn/C2gTdG1tZW3fG99wy52xvFbvOrh2oMLI98TIL388ou7f/qP/2EU//kBgAiMAVWBwogafhSpShGCeIdXX4kyhfjXve8nRzsFEEFQ/NdefaPM6OBpFLUAtwGaJ8u7Wnqb/aHYVZgw0dP7XXT1Bq9JsAmV0yDCnMHFUeQuzAsT6zmDyEL5tfQAiNi9lwdNlNZgPIPx3JcZq+dj5AbuX49ALgZQjZFREJylNJSinxu6Pt3JdDlMXQPSa3NNG665ehZnHj4UwCrgjHe+/PIIJLxy3m5Cjn4DJ39eus8oGlKHJ6+9MmNVvRs63NNde7KPZjzRMaIBK9GigfWZehatoEevwEO2AATAo+2qgLJvoXl636MiIisg0qgqQEIhvVKGKnVcIbLDG2uNZszgxQK2sT8vcuuzcJHjU08+WecC3M6dzf1Tz/TF/wbKJ/q7rL+ffOJEo2OO64ZjR2eSIV1xaTC4AMSQciRbCk5u2t5JhQArUQCv5RSAUoGj9UyEwgTwjlHKa1sgRGfVM1GvCEbqARXgIo2uh+4ROygYchDRveXo6NYAW8hNPWiXX1QhmjBOgz/023ILvJNY+dLO8ABd9hSCqG3GctTORuiEKErZ2qdtHZOMDBtRJhBgbwNgylRqjmljeXCJgfoAeHb2R4c11EE9Bar8UL9PqXt5HkDbS+9++UP3dVOTLhEw+r2ZFN+BkckeTu6lF61PjK30/WiRYUi5QiAQW5lZ8cuLCcYa59GR9wBIXc+xAdJLF87vfv6nfnRm2cLshrQpZHlRyoJBazBRuGultcGu9UyMAa+wooAERSm456AAAIUmo67DSXTR8Z4QKyztAHDo6KBeEhGSegGjvitPbzM21Egt9bvPkAiK5jIwAgYiBJvbYZioZwYwMRyNxmK67CDtZIQMgZJQFsynoD2mvXgz3/ca4NF27RrQiZJGQdAxXnG6DVQWfd79RGEKiujNdYLnZQhmKanrFG0Mz6xj6kw7GcGsen6lyyAAIqP2yIjBZK9P1V0jOxETgauPUXZcIPIhDzIih/Wkv+fN5hUmTzYfnphxW11q7TEWwWMaO+KhRbIWWzI2tH7wgx/YPfDg/bnmIwDHOsPm/dweH9HlPhugYqh0RjfcWFa7lQFC7SMP8pnjPpDYGGedRKKNiSSGL9PNGYOtzkYGjHq6G6Ory9DbFUke5a+90QdZbDpGZupqRBEaSgf5OY+uKEc6hO6Dmp5AiMxlm3JdFx3h4zmAHpnNeJN3BQUU5E8dQE4E28dO8rt0hRZRFXCQTnVTsIjOl3P2n18j34KlSFqkoq34oj3Z6JJ7dIs9kpV0ImT1czw2bTFjKj09xc8Ohoc/oi58cU52BeScLwCeQfAtEsyOYPp36HDKiJ2I6MiGE77m6iPboPb+OqR3ESEdAKR4uI//4x9JpvOj0KshaQfh20VUDOXlhH68exUphFYpGFeYROi6MgSrK8EIjNNohDKAGjAyuEqRdX/WtGWVYQNDxMvvOSzXGTVBKX8GcWeMSVrCab1HPJUf5vJoe1pDp3TVXuqMU1eJn3625RPSCtWBjW5XGctDpa0dtOapzGY0+uKtZpBU3USsDH+gKMFNr3sBHSH21bvahc4oOUUk8JpfjGbeEgnY0jZGpI05otmb/ijwhXSlKThFL5hm54111QC9rloX7UUJPSIDfIY2r1K9qiBPsbTBwkYzO7nVZQP33HM8QHJXnYKup8FvESuw01a0A2I8QBOngtezSnwimS4XMIMawLN38iI00BPd2ptvvmnvYV6FtP2MyS90Vub1+ciq7s042qyCxpN2g1MecFryYii5WfAARnUK2RVCV9B+EJTkPQhIBZkAWXU89KCpO/3LEf/a6NKFxlzL9b2uffalq3RftNAxKcBhLDD2oRs7zseQw3TZFIn2Gnv0QzXy2+itLiM68V3PoUMYS9/CJ2WIQNBYx518aNAFrQPKDozwsEMcuVewSzplAGHgiZ7WGTqAj/vGuerAN74d3LSPE9Uu0ZL60GNzWPTJpYxD0akPf+Qbv3hAMob0Cz/9j1Lh9qxamK21I0yCNLVokeLrVTyNmrwz+GcXMWicXdjHWIARAdkIgWJSUFOavoCK6a7bgCBltqrYt8AMxNkYx/KIPGUZGLooQKOcKKA0ynIkVEK0YxJj9Vlp7/GxvkY3EpgShmgA2DBYkZ3ozdIBR92bTq3mvrbujX1QRApaSUQIewYz3qTgmU2a4c0G2PlD98G0pTN04LGNoBm+LksNJHkZPs+kfvzzGloDzJenqyjqeOh970tX7daUHQCJIhj3MeDc8Z3UJ6+NAqOHYpDJRGsz+Eqezzz99LZcwEJMzuBMn5nrxygTURmPoOif+rVP7R555JHyEQ/oANVcg7jk0Ggo3p08Kr+2cfhUsAgta3NOd1xZBl19Im/8wqvyeKb0pyyAxONPt+hNEVLrWWCkfNHVBkhkmN9kSHfUIx/5lN+AJsc26E2bSGdAyS1HDkY52gRAyIYjI0v0WPNlF+WSfcHUWCMHvwGPrXRv7UQnfeBY8XDKG52SRlp2Ykd7JwRy7liAzf2J6NwzCz3RTEEp/JtupufY8FhaOqqsusluEwFN1AnUyHxmGIHQpJmeBLo4hRnwFqGt8VA9jK/8unc5hvS7v/f3dR3SQUB6OYD0z3/2x4OcsxiStKskJJrfBGxwElJSWCE5hmqwrsW5KGen4KUN81w3ayP8dl0ZAM30r1XBxo+uP3p9vR9CdRs69hAgsn4GyvPEpoxHGXWtZroYs+sBwlQMAlAESHjt+hFqlITC8k66jUDOU+4Gh22MhOenROv1GKIGA7UMynVRg4hJ+eplfK9f3JQ/iqhNwGiUPQJKnXhG+ITKgEdxRokpXD1jFXLNyPFyUXYAl7/yObRpu3EfNPE7aFjtE4lRLJETPunW6t8Dc7IQCa7PZHdsI7Kx4NF4lHEdNFA4jsV9s1667wzBPXL2epb77ru374kSefr9oQ996e6BB+5Pmsu65uj973/f7sEHH+wgua4Z+nSZ6VSdAkONXPC5A6GbUS152vp7u46/+MZY6Bl+uK6cyTPOEb14DnzwDY8bCWxGNXqb9Mm7zvcBSVmMyLjKOIx23VKG+umTIxn6kSJat7oayeQyHinXD7RprwH70RkTPunWk+/Gg9YZGmyKXVv1KWUWADgsYJL2qEuZ+A7UV9qmTxvRvACnOhYAB6TDK3zSQxB5DWhWX/Em9yfPtLfjswFLkZU0ZIQ+PaAOxKfsuT9r72zlKX5eOk4BL1WG/qFrAO6KQ1ftPvINnvbff/3IFwCk3/+D1gkYsF2A9OKF87t/9tM/1q6bhhOEih0rhFRuNTDheEwA8lNqYdz+U/szGC5TowMoiwFRMAJkZMYSPOiquwaodJ8eefSR3cMPP7x7/MSJMgNo+RDhDTceK30DakL4CccxHlFVmmx9sX/SUf4qS+7XQ4UuRgfkREYiDRGNx0g6hmUP4BWMtlmzzphdmS5cAICB1qNuyqdNdueuzTvCCSgKvtpMCQi7whklL93hH2OaaGjKBkzaIw+A0XbhuI0CAJXHH3u8XTEzbc8+l25RjkCH0VJ442vuG2Q2cwZEKR/PB1zNinmg2Oeydc0MenvhvzGhNX7gtSEG7J13jRdAR2uOFG2UfhRKF3rNmHbFd37rBnMoaNFltDAT3yks3orY8Hc5FOUWkPClBrQiyhjcAYPRBvwbg07i7AWW8nAD8wILo5uuiW0i1gE6ZR8EpDGi1JekQGxFAfTLtRq+erMXHJp3ukz0Gc3jTAZoZuJiBnUd1/onvFzr1DgYpNXQ6/Dpk2gw9eNt2jrGvIBjZrLMOnNAy9Cnm6iNA96ueZ0P2axBextasevg1lvaln34jdfT1bPjtTYpR5SD/+hBX2WRfMpEs6h6IqyhV5loswFTfL8mvYuPfMO3vw2Qnn7q8d3f/7v/51sB6d/6wSs9d3YQkF44t/u5j/1wjFh3ZjzBtGoqks4T5bwgQ2cwCIXIIgzGjJGurWxVmJxqLGPwPNUdd9y+O3bD0SqCp8Y/9alf3X3605+Jh3+u0Yh3Wt93731NqxiNIERlKI8he3sgpRy0Rl2YHOP0TiYDajK+mIjv9JlERie9fuRkIoHnyziezIpwT8EfPTZg1LGn0GdwTrnyXzRtv/2lBXO2CQUNHdjOfkkAySwGL7uEq20REWuLkEMnWh1jFORmHQkg9yUREVy/b0ehUtOAYIDmxZe76vpUANvzZt6wYKGcSETkdLvV0QF3AKOOjtekmyaimi7LtmI39ZDXip764G3AQhfWk/r421fXWtWdCNXiS0BjkBuwmABYCmxAHPAAOquuS3OIbkSXa8CdnuimA1i6ItrU/e1ixsoNMDPwcXZkOqABXGbQHy8ZGSW27csaIK2ZzP3ocox1uisKLRilzCl3wEk+eq5+BiOf9MCoM53R2yqcOzWwMTTg1q5V7jVqy7XWnTJTVXnfsUezYbpj+U2O3Taa0aBt+OUmR4IGm7StdtukB2jsySypiKugWDrCu8W//EaLtmtD29HIcpygNqNTmyu/XAN8yicjZQ6gzAA7IhYoIgpd5Wc29SkD+ACkFDXtz99KZ0eL3/argy9f842/c3ft9QNI6BJpnTr5xK8DSEFiRL/04gu7f/qPfySe1ieax6haQSwIMZC+XjTK57M8lJZX1hhAxSMY7DIzg9mrEe4LW4HAzLRcm27DuYLRJ3/5lzuug5EGUn2m2fe/KLYyGJN7WliFioelUCOMjRGNWHgUH9Az6O6l/zO978VjumsiI8pAyKIv3Q/rbbyGhBdrZJX8VdQUvBi8dnURGKNg7Kb1eVxyrIcOs9tPJ6z8JihlzThBFEjYLrFCUpg0PErzAf+cS9uxrBgxhdTu5wIK64FIaRuNhvcilA4kG1DODlQAjXEeK6l5Yool3F4zoaIwYEZJgZNNt8s1SobJHhvhMAxuA2xgbT2Sh2+BIN7goVk244Bkgu/4p0up/SJnSxYY0KzQvnGLkK4tcBVc8KMGPaBhH9YM7ydqmW6Ia91yf+lSDTLnOLqiKsnGCLcZIg5A+ZVXDNPvnNOl1lPjIrcBMgDln3MycVQH+S0AauSUOuVXOzBi3LqpdBM98nbMhQ0BCWARWVaXIw/loqvllZapT+bp3oXmjW7tZIOV50aP9gJ7eyOrDbzxq/WmromYxi7ksa12KRPNeO4a+9GeDlon6lWu39NGkf3QgcDqSWgWBU6UuMlPHVs9a+Pgv+6j/0YA6Vh/v3tACnEFJF22f/JjUdbn9hqlj4kQAu6gb7wdAvU5jcUweMZPIBi21qcw7pabfLoApi8nirqqA8yf+exndp/93GfLQNc9JGpMycCsWTdKjiFVjAjEkcIsJbZp4ERpr5YpaFQn4DFm0tmf7Ma63Ee7VeGezWKIujeiJcw9CETy2527RgDqLshUADGG/C0Be/qfokoVNSuNjJEQ259H72hxgadKDeizK2MpPR52hXDS6/q+HD4xcAZzJqBqZTmFqRGX3nmVinrMZFmTpDyr3E0YiJwsD9At1VYgbPreYLh0ZENpGITFq6aKAQCF7Bqj7AWzKFFn+FK/gXYP/RrwFnmu5RNrMabIywpwMzj4yrvrHgMx3cNhA16R44BLFXpTbG0bvR7lBjS6DCOP8Dc3l2eWf4xtwB3f1xINTlZ5NmnoBp7R1ep1AW+iCvq1unj4oj7pyF40UnCLPuIzUFMl3VOuyIjOaQdZiXY5DEC0xqWACf5wGI4GfPHBf60v8pWOXhWwUwegaeT6PKc676aiy13wGhtjZ2QiKKgNtL5pE9Brdzqy62M/2f12ryBTvg2HJ8oTKSXKis0X0LKj0bXFY/xFq/zkt/iHbtcV2AiuwD8Bgwjp67/liwQkTL+QLtvP/MTfD+POtsDpq++jICEbQ8Iwz/ZQVMeGl1Fy4fksApwPDjLi6669busSHalBYqiXeWmMB2gffOjB3QMPPNCvV1gGADTQghlA8eVXYphhjj4t46dUujOYJMqosqahhEspGLXrQA8oEQommi2zEJNRHksIKRKZUDYsuXiA4Tmyl4ihbfa6ko71JB2eVP2bhnCScBPQ+j3Gtgl7+5uzbasSjnfWxfB6EW1aXni9iIzw5APWVjhTNtevDf+NK5gNZHyLbga9FJtjwC/LAzxjBkjICsh4ja9HQwxsA+wnn3ii70daY1J9w2TSMSztJAttVJ6BZGN/IibjRmi27uiOO+4sGAIezyHOs4hDI51gyMu7A1x0V37lX1qZ8wVIlFq7l6Ey6uWURqcmPaAov3IcIJvuScGjkdDIy7YkoBx61/JSFpqAfR1Qru2dZ6czlUuAyBgOndYOOq005asX/8t3kZY2uhdabGinh0BozWrJr1xJ6lhSzorozPZ2AqU2ZFhilqKojyGLanWz1xgigOM0RNDKRnc1LiCD/oP165qbuQVyay89oV+7OkkQOpKtERj+2Pe2EDwyy73I7bXXlg5vR/zb8gxvPVN51e4bvu27dtel52NbgPT0k4/v/sH//X+9mzGk8zOGlC4bAiYawY4hhmB4PEzUIGBUw9lrwCwytPOQGmdlLjAAZMriXcnUWIeoyMAqoxsahMVBa4QH0WcF9XhHqI950mAgmqx2pkiGaqwUtVTdfatRrZy14tg37H15VvdMZHTjMe9FSgSW+gCYdqEHU0fxAUwYVZCg8KPgTZu/EYCIaPb8l3/ZazDyJnP+Uck37bnWzbFpsodu9ToP1/plUvV4FOd86DdQrAv2mU9/evfoI49s3TfRyLxAr6+mDa+Mr5lNAyY8rPqkIx+0Awo8FqWq3/l6dITx4L2I6o50p40DiSLvvfe+3b0BH+N5HApQtujNIkiGY+LDNRMAuiRm8LwmZSl7V+VH4fFZF1/U4thuDYMJr2wFIeCCx2m/33hIFry+5QozlhTZ5PqAfo7J736BIDzUZnrJOQKRyi3l6lLtjbmQtS2HGtamszU8ZebWOJYpHy0FOTqXHa/I3waMKXQNsTTQhUQfaZuC0EWHAUEBKTxZTgYV0tNr22pTCcimDAA1T/MD9e3Jg7TDhr8iJB964GxESgxdmRxswU3kJkoMnQCELERuXdeWfSKmsd0VJaFrj7+hBb/qhLMXC9CW/4IMc919BLk4GfwqP8nEmOE3/c7vDiDd0Ot6Muh85qkT7w6QXgrzPv5TPxo0n7UlCiYgFYmSeDdrcpw3xE/D2keOQTAG4xWUQJSCWIoB8SmwcRHdA8bhhWnHzbIlYrnw4gvt+omCIDoBd+ahwps32xEE72XjSTGvDMiOBZSmU61ReBuBEZKwm4LqAhoMNl4k3QIjmdtOYEQxc+x4VIquEmdfhlIjyh/6KPGAzyhyfpRPA1Tz+5JebxXdCkjNs13fhKlOadvFC03tkuS6D3Hyqt6ZDVgBgWgT/4Y2i0CvbbQi6iMj7bQi2lhdu2PhPYChGJSVMigTb7Wl3W6eNrITSQIRXa6zZ0fJdRM8eOurIwxAVHXyqZMdo9IO5ZkVtXYJr5ezUJf8DFVXzZouR7qxojhtbTTTPBuP0wblrqlo3da14lmZaJ6xJzpQrvYP75Q10fkqc9INP2e6vuMtykkdjbRriPt7txwm6oy+5Vq73NltIgD6Ts4MfdE7O/FOPoau60MPdYNn5nlrA/1IvgHNbVA+19CHL5VNfpMxfRZhAnPnZvHkoUqTFhjGWYc/5No3Q5BlnIWAgC4PqE7EZe9wgzbS+ZTB5jj72p+2ycMZh497SyuAVTKxAeVN9DbOBTDj9UF+o8/mndrf/B3fs7s+PR/brwtIh668ul2p6bIdilKe3/3Cz/yjRkjtu6exmE9IlIY3NACMuL44LAqMERSbl9QA0/oMfzESklISs1gGOM0aGBjnbQmNcpuRIVR1YPgo16yYNm4F6TGeQgyCBwgq2NAVBgPABTToNXiobODVdUy6EGln++cpH9Pkxbk9IFL2xkr59jx2BZLEuVWP2rThSc5p4R7Q5PpESfZczD9VMIZJo+Skk1Y5USYRXkpve0UPygMMDN9eEAiPCXp1M8ml60LaRn3+KCPF54WT18yYR0TGK1+oBxU9CfV1l/GF0rrmc1DarF1mIHlNL1jDLyTbu27s2LG+1N8yDdoM4B568MEuFSA3oGf8z5soycs19WAbIKJbjJ+sgAbd0BbyaHc4xqeNFUloYWzGMRol58jhTXeIHjKwfUdhH/2NAaVshtzuH6e1yVn7Om60RVSuyT/GuYFRjxXByIcs87d3Pxu5M36fcm+3C6AxUnWt+2QTute4Ddq1p/qbHYioZAEn8KvO5NoA4URmq02NyqLv8pUn2dXTb+cncmr0lHLkV5dunHEnzmW63p6mMIs2Qy4eSjami0/qUqZIm77QJVt5utG35EIZ6INyZiB/3eesJ8pd8lg880TAN3/H7373EdLhINi1114/wsyuy/bxn/qRLmbk3WqkJBSSKEJBoiATQBIqanAqwHAewwCx7kDHNwBSGu+6yKorn7NjIEBhbF7FypNq6lJSoDfjDLO6Vx9a4yj49P/HgxSNwwwCm/OE+vkrzdnlUd71AUeRhSgNAzEsN6sUlHwBHa7Ls5jaaKXCkBbmbKBlT14gM1HQdm2BEbDMRkXthNkdG23KqnJFsWMkPPDh8P7KDUx1e55+6qnOPBrbefH8vKPp+TNm1U5V2XRlkfxa/gM6ohOgwBMOP3d7r3LBQzLzW7fMeiQruIGKrpgHb8lFm/AdsACaiYivLO8MigN8Wx1QuoJkYYyO4VlIqztgOYBHWbzKxHuv6AU+rsjCxsmQNX3DZzw+yG8bPsvLy4/cY9D5Tb7DTWki68pOxJqufMoYZwOI8o9e9JpyI3MyS/kFghhUI95cWzpOJWy9FlkWAHMNXaUz5bpXQEt9ywCXjpA7mgGAYQlO2rlrK5LRBnuj8OTRrdE+aVJ0WzZ2JjJas5YDRuVHeFgbqP4nwgwokJE3M5AP3rLR2gJatzwFUXnVHzrQ3THUlI9/dHHSHOBx/k3kBpyHz/S7hPqX0/Ip9yZIiL7jOZAuM70h5Jp02d4jIHlCfAGSyOhn16B20gz61yRLhIbo10JJyigUJdDSX2IIKUpBEezCxBjJVYnEeE4MJAwj/z5P9PzZ58o0CE9JgUb76mHoUiwVS0PIDXsjHB6wHiRlY1pDZJ6oBq4rEAQPkHkQl4euAaTutjNHbcLgKkgYipupsbSjpQPZqWNaPl6r7cyxjEh6PF98yc0CUtNsAnNP/oN/XV7de8OrK1Lf4YS+eKcNC6SmuzKrYg0OXx3+6cLhv3Gfm2+5tWNvXWqRtum6mZ3kkfBqZHFplQwwGAzlLfs4So6iLvLjULoeyXN9BZqX+vEFL2IjH4Peum0WZ3oTpSf/l3GZZVPXjf2E0pUtl3FZC6V7XOCJ0tOXgmKdy8EINVywh04ya/jvXviOQ6KA8iJyrbFEmdU38pootiCGl+GLshsdRW9qEK1iojJ1kY3OBBn7rRzla4+6KrbsjYAZmPQpawGdfcoZYKvh01F5khG4VIahde3AQB2AYOoaJ48GQDKAYyB6bGvt89T8PL8GSNBKngXH0CHS0RsYng3fRCycDH23Wxy71yNI3pCZ9vl/vvyiZ+Q+Vrne9oc2vSJOH61D/+L75pDz5zenSF+M8XUyIPlmjE9F/Vfd/MZvfw9jSG8DJAsjf/JHUtGFMsO7gEpxWDZhGUPdn453jQciOIjZBl8yyqFrZlbL0+gdd0o6G4ESTr1IGvQiw0s+jy3sMTB120kKQ/p4xMsvFkTQhdYqWqqrQoUWZVDSK8JsQnLu2CX8EZbZqxpCGRalAi45DuqHMQFfafqVVEqtLdKkWyWtCOdSe8roBwZyfolqIyhdL2VcclG+8CrHlJKKai6phgdNEpj2BrNYxhgFTyqLIvs2vnazPAby4u686doITyh9Jt3jUwGKc0mja+y93y+EfxZVGqOQ7+lTz/SZM1PCwnXp20XbxhKAHF7z2iGl/CZb0ZejRag33nRT0+F9F1xmF02RZRdi3n5H3zh51513Nw35PnD//e2iMzrliKiuTNlVYoaOC/QkRlSdiggYMhnSnTKue7LHvjtmk0T4Ve/96kuJlAJI2rHJeW2VRcqovBld2ilPSqoe2fF5BphNZTOeMTbdrgJPBTPl1TAdsxfMokPaSc9ZQZOhP9dKe9KIIMjv5ZdnAH7Acwy4yyfaFRIFBQBD/2u53u5TAFs5QKwqSG9S3tJb7/VS70RT2hpApMO5z75qLxx4yii/kIZmvA5tC7R0var/sVvtGfvZuoPatUwiRGhLQSm06sp1zVE2QETvtEMk/BLHCYRynUzwl/zxf2RMfhcDikd231BAWrNsXwCQvvt7fu8PHk6Gg4BkDOnnf+YnUrjvPfEIM62J6jYqjHIuZJwXl23GVkMT3iWSSHLMOBYFNriq8QtkHEUv4WCFxUAYHabzCMaV5vUFAyj7AiKIYegbl/BgvFoYCIxyRIcpxnoVihIalMng1df60xZM8kURTKx3TfnteoUf7s/uWhQTyKTs7kApP/nuglZyXEqJvMzq1RjdayBmwOfSAPI6p3ghuDwpjxxTBhtwjl+6XfWwOdeWjtvlN2V078zZ53fPG2MLXVZ3P58o9oUAdJixuybd42MBhasTIeGjPLdY0Bjem9X0uhJP8nsWTbdsxvECLumSzcch5yOZFLxP94eHJirIkhx4YHJDL2/ZNw4kyhJFeS8S0HvsxBONoAAjY9SVB4zPJsKivHvtbVd7lid0vdVV83ZNECCNRORA5o4Y9gbgYOAi49Rf55G7nKFuKqNYesJYGpUkD5p5Z+1SGMBgYF3wp2jld4uUoiMFHPVmp0s1XDoXWUtTJ5o6C7Aak41jqeGmTAbaiCF16GYCIzE3cD97LpEjnUs2OcmZIQOtdu9eHKDEX/cLHOFLDTu0FJxyrU4/92Nu+zxa/5due2ws+QQOIv32CuwbYCdhdWzxuuN6KVseFxoRJp+IET+1de6t59+GTi2ZHspEX8pkb+zHdfbqmhnCb0yXbX+l9qvRr/O7k088tvuHf//vvAWQfs/vezsgJfHPb0/7q7R9yAiiDWCsFdYAEaMehIwhRTAN70K065RkhZzzDNt8btmOWe0XJ50GA402Ottll3vVxaExBgwNTVdeOWgenuxeraebMStKo8tDNP4ww9ZB4xyHuTM4vtaQEID7s+WYfwWaFO59zQuQRD/aHK6WRuct17HnW7sbHTESGUY5nH2hYzd1hX7X8I3i8jLKLnAfilKm/a7pXjE+kSavyOsBm+siZAP2ukTqpkAUs2N0oRV4GOg2pmTdisV11iVZpGdJhK+HeAxEFGVq2tFsJ1nhk+nhPhgdUOnYQ3ZeksenbLfefltl5JEcvPYaE4su6QbjJHcs0W3jpcvjtG2cDjDSxoluyHceRqXgYzRAaK/bEz645u2TnttiMOpkaJcnksBLzKwmbPpUgw5nmo++hX46VFpC4xJIjdm+5VEWZ6WclugQuTA4ZZE5fog8AQnZASV0dtw1aUtLMrKdMexZJtAy/Ui5dM3pyqMa4KBNZIwnEylxxGP46GvPIBuekImoBC+k0Ta87Ths9EC3Gfgra4EUmdVBp534hRo2K1LDIzSv8abaZ+5Lg1htmvyxq9hU+WiTKP+VxuzyAR+TZqb9DwKSoYGnEyG9HZC+N4B01dsB6Z8lQvJdNpKoALJ3I7RtR8BCecS36xUP7dv4ngXz2IcxjZtvnm+hWcinT6sxiNVE5zNSH+C4YkJggNWX/WeXT1VmjazFYUDGPToIHEabduQRdJFwDCN5MHRRasK5Kh5Sf5kgMJObWoDlP5FQFTJlDhhpWv7L1rbnfsEnO7oXP3jMXitIuZcMys+2lb63+T1X1hG9m8e1J9qzKUMdeAhE+pnsJ57oGM5alQuMxzHMu83PBRyeDdi4rxssYgQY5KLdjEweY1PGorw4bXWLGYgxKOuMzKwpkxO5P10wn94RHVnsqNtmaQGZWLrhujEK70wiM11NqM6QKBxgs2yArBhqvXDKrrHEOMh8jI1iT9TsHgXfiwTC0xpGjK4RY9rVcY0azYz3XBL6GQbdaZ4lmwqjXO75/piQgeCAWIx9z5AikeEngx4gWsbfAsgk+apXdbqj74BZ2xYQjTPWpRw9kVe5jJpj0JZFz4rqu+X3tEce0coMR3Ci3XMOSNpDCG1ktnhWcNmif9cLqG3HAOvenvTKKI919SJDqspmjSlyeJ5dNI5ozJCesWU6ZGMf6NYWDsK4sfYoU6OA/WpTdV0bc9919X30X/89+yu1w6fPD0gipACSdUj1NCHYs2y/8DM/HlSP4ieNwu0IGsO1W60aIilMvJhZHmNOKnNfhAOhARPmXhtg6YOrop4wsMBA0h09GcFgvsFQ62l8Y0xDKLZ38Hzus5/r2hdKpbx60hx9PLJRUYpCS/vuUZiWF+X24KeZB2WXcWEapdEefgEVaNnf53c3bV4KjtELgAo+w5P8m2OaoDX7ef3Lf/npeneJbVsabcGvlylxyvV0P/qtjqYoXVNSQ7+kz4Ct6fWCAXAPIBwKP0V+AObaRE+AxYwisDSB4OuyZscQQhlvDV+VtQCh+dLlAzT4jZ5RQp87v9ClA5TVoLjB7LVsAI0irxNPPtHIS6SDBwXNRFgjS4/+TLdjtZ3hMI7F56Ej4Jg0C5xqQDGqOr3QoWtegw+fGL/oiMOxtcudneHj9cgndbW+pbcbGOVcnbpDHQ6Ino4zmeh46bXjkqN7CxTRUPCJjESrE03E6FJnewrqaXnbXqmnq5j0Bvs7GRNQw19loRXoqcq5Tb1AZoFRHWnk20gytJUv9vBIG2Y2enoSq6wqdba2HW3b7rcGqUM5uveWfZAZWQIgkRz70GbUH+SFrfyLjNb4k9/K3p81bKqpu3UZpzzyZkBK+b8uIJmhWZV0DOmf/KN41PnuEsoWw8aLjNIQ4mK8ZJh2VUJF08bOF7GYxbt6sh+QyNNFlBd83WIG+9RrjZAuCADRxzZ1/NnPfrbv7iFIhmaQ1etuMYvwwy4jNilzEJqhuM4D8gKMVviKbtf3DA6zjO/k+t62taVtyl4hboI8uGMyA3Cc/5KVIqJqfk45TvLbsXn9XlvT5b9UX6/GGcRQgLXfbr0URRZhWI0NEIzL6G6t9V4UytjEuaS5kAioC0EDBl7jYvZLVOm4F10FWCyx6EzZpoS6G7pkHjzuWxD8pc2+SsJLFvTCSwYkOhGVWj9mdm8GsV9thPW+9z3UFfC6ABwBp+LhZQYDQKdLsZSZp56lI2RjJlREUlDK0X18oGP4oFtcMAACZlEjP/rxJn5uslkbvViycU9i9XNeA3zj2Ws00jT5OCTljHcHHq9P3eFTu2XRVb+BkfusQvHKmehsogIARX9ES6IJ3WFgNlHfDFXYCjRpMwKry9FH/FqAhE8AauwN6A5ADHgCp7Z0iMjmXhszV0fnIzf0r8mRzqxWn6xvm3d/k62SKhtje3FO5NMHvEOHyBHPyN81euF+FXiry312XPmRZWSNfjZtlm29fuS9A1KY9/F/8mNh5DxdblsG9SZAqjEz3ImSnHsdSAedw3R5rr7qcLoCN3RswYAqo+F1hYZ9SDQAoizT2NfpNsYwAZW3RHo5G+TV9fNNfk+f6w/biuARuLGfN4X2SY8ZnfK8xpTnhObSUBJ50Dn/kt+vCE0bSrP72pr0VfDt3FEO7BiFoAzxzK5KkzK6DbuMYWfLtY1/axsuzrUqfuprVyC00TePvXSKPMJm3AADUDzx5FMFE9fkA0BrpszMFSVCD6XTBt1jfBVlMQwgYr0RY3Lf2qS+l/vYDGprIwPwKI97DEyEc++99/YBZE7C7pojHjNKoIYOkdx6bKQgGvBb4b+3fXbFcOodOTBcADVjOcvwRGsMgQ4UlLNJO122ke1yKICiUYkyD4IT2YSR1c3yfvjtFH9mvGqiDXdGH2ZTygKT1TUZIJrFpx0Qb2Q0XTNplcHoB7xEPmjLfUf0ZZd/HljeFlJuOkE+9BM91Z9cX4bPFhs9AoP8rgNsrtnaMvqDL+gpjzYQtKu79BhKGflwPJya5w8t53Ctupu9kV7y2Ea3vXF0HoQ3MbB4JrKSvk9TpD0e1VrOA3YIOHShjZPht9+Gg77+W37X3hsj3xMgqfilAIJHR9plCyPK9APEjiebCIkYL8sR8wo8x4/vbr3t1mF0mNsoJQqs6wSMAI2vUPioIQ+c1hVxeVSKaYUpI1KyiAgI3ZmoyKtKMMS6HIqB2WPIFIAwwqAou3yHrgwql5Hbu7YLNvrvM1jsRWrqjRbkQKFzfyvP9ap3jpf0/pznv+x0ZoGRsYZRrs7GMYrmnZSTen+ba/nfP3xDQq5R6Yt+Lo8XnlFAu/sMAt/6PFoE3i5ZAJqiUhaDyvP5qGPTjQufPV7iHUkiTrXgKzASrehuABvXtIt31J3gOc2Gqct5lxWkTg/gesMmb7rWLjkv0OQ3A2ekojByISfvSMJzM3WWIqgDb/CL4pLRAiSzPwDRYtr5cMMslrTVyDYAAhzKZDSMrCDxyoyXNTqRIQWuLk0H5Tc+q89vddPvMZgFDM3Z/wuWqaPGyZhjOF2UCZiAUY4DOBMdASRfqSkYla7kaZp9QLJJjwc2MpxuqSUPE42wJfWjhvwBMvkWqLNLv0Cs+pjU648M8RKvhi/p7pNjZAcE2RIHr/s9+zyEO47K8pnpyeCvaIssOAb1WmhpAkXVM05mRnOfL2FX5Qdk0VJ2h68FrLS/NpeLV6TMb/jW7/yCEdK0Lttf+et/6+J1N9y6u+XW26PM83Ky0888tfvv/os/uzt/9kwJU+h4olCQ8wo9jBPieQfL9VFCEdAD99+3O3733WX0PP80bwtEvMFUhHrOZn/A9XDHM3TDPGBrjInQISuQMviJUgyvscfogY7yZoHkjAVVnXocgQJBXr4Dd23qhOUx+balUZVgO8cyYivCeUEBZ3ttqzd71xXJ212m3E6aGcgbpVB+DS6CVRpaKWvpnyy5nHu577f7q23oBpbKp8i8lwFtb9B8/PHH0tc/vXs5CmEtFxoZjXRtWb3uyKRdny3qICfbGrfAPwCyxgpRWbqTjtJrB/7LyxH4/fhjj6WOi42kAB6l1TbprcS/7Y7bdmfjeT/7mc+UnhsDhtZnAbK+TSBdAsYt4uOUjliLFjrRQpmB643p2ll+YKzr2mtm3Ml9BjALImcveMZhKRMwDtgFAFK+Df/axUm5jvXc0aUBI23cxh5zvzwIOA14jVzJYbpoBm0nGvK7TmvTg4JPjA1gF3RyzYPbQMu9cidlKpe9tGsdWS7nq3sKhOgJJaM/a2xM+e3mhEZp8GGBqEgSSO3RrCIlhDblAmX1A0S04JW1PgbTOy4UOmbcDXCM8xu9HZB37rry6Q1a/FbRRFn7ry1RhoMy0AiYTZjYGtnmJl2gc/Tr6LGbdv/5f/NXd7fffa+soevC7tSpp3ef+Jcf3/3An/ijbcnnj5BSgTGkn/vJH04lL21KzqsNcW18KhkjswDq0n725mu++qt2H/7wlwWY7mqkZOWuF3fdvj097kFa7+cxpY+5R45cnfs3p0twT19R25XUASivIvF4CVoQL2RXd4WUa0XjMI8gMWcGIykVOoHlCBQYqWf62EvhzAhOVAU8Gj4DkaTZC5U3RSWUCZPlHbBQzxjkGHI9IsXcaJnIRrdgDdpPuvKqPYiUl3pykjujRMPHCD9l65MfSXShrnaBnvfxyvNNN4/cHKnwQ0Q9F9mYdk6BEfoN7Vp5dEQkhFYTBF6wJpJSj3Z1PVKiJxGs9SEcwi23xiFZ8R3emwU1q+Z5NPUxdvmMC9IDbabonZk5P89KcT6nPM4icooD8lgLEAIA5FO+4B1dytFGFjWAgMYC0D2QCJ+qZ0mzImBG41y57fLlftfyuOZ3zsmghpS/yiHgjObKbpNHlSr/qg/96X/3squTUQcgVjethpxrzRPZSz507cuts2jhCdBEB96Lesi5EQtw2wBrbwA8QLB4qS56JF/Hb8JrzlgbVOiPXlcOsRH8RA86pr1oG930p46CSMoV5c5DvdODMEa3VnKzseYNv1evx+/qZdIClYJQykPbwRk9QQcwMqlUfc6Opwv42R7e0zuPjnzjt++vQ9J265AsjPyCs2yUgnKYZfv4T/1YmDiPhJSB2YdA4euEpQTugcsHH3hg96Vf+qFEOd7VjGHWEV3ZcSEGYBxCBGUVMMCxUNIbCQHZ8bvnA5EARGMtKFSX8jHdoKdQ3j2MZqDjGWcBXpU1DbRhbP4vXfNhO80sy90e3dsinY7/YGSujSJLNeA2fWUK7TiA7Pfk4T0ADWMYhbBR+gKOIpWX+wM2KXeVIU3OjQMuoYeclstri07xQdufPfNsoqJTHbBWz4wrzfuYnYssRLSUylGUYY0SL0pR1tgE2elu4JP6yVjIbAxhTe3iqXej64oBGgOeumkGv4XWPLwZNlGJcmxkxGBPnznddnAulmi4r24fb/DGAYqJH4y23+zP0e8BObOw29hRzrWPIbaLkj/lznjTAP7y5spgzHhceaWsxV+/V4RaOeCxPX+Ve2TE0On5HjhGTnvlojM7h9duW2QBMHRn8QG/XAOEhK0dS+8qx5S7drRUDzba13GiMI5sIg750YIXnAkdsAMOfOlRNyr30S6P+unX0je0sge0GpcFhHoSdWCow6eAxXSv6G940vyxl9xD69pdW/vq9qaS8nB4uvZ9RyBJo/wtf/6b/JGJsePf3i7b/ldHANLZ06d2f+/v/h9vB6SrrvE6jplNKSClz2mW7bUgPqI1YAldg1TKEIxVvP/9D+2+5EMfDBj5prwyVpjJiCcqWQqFIcJ2U8zymi3D+CpIyzfboI8509+UxKZh8neAM4xHk62MrcKFGaFrTzFyXMsByiBpJbbjVa5dZiV108+mGzcCSB7X8ztFV4kolfyzU6rxkISRTGU62tVlcx1dKqvnqgHkftLtedlNkBdDD7DDT3wD+h4X6UvVEm2IPp455ftxp3enAxgzM+kLwKc7+zYR3+sFLqDhvjGEzp7lvhk30VZnakKH95WLYPAbEJTv+JGj8SeyYQAiH/rwwS/5ko5bMYiuO7rttq74NoNm0kDdFmHqcmmHR1A4LYqsu2DRpbYwQPwVBYkAjE9M/SN7delO2fEB78qfyndkvEAeyNIpvJWv4zAptzJIlAwYxjAqjuadfJEbYHBMGc5Htm/epQVMuj+6KvN40zYlDozooLTJ++qr21KTXCNbbWmkkXN16PpNtDVOwTb2M+NHE3WIDDcbyF7Djg4qo2BV/bJv+tyGZQ9fCkS6mHEOaDWpMdHasp8Zu6s9bjoquzaW3tbN9pQ9DrO7Pwmzp6n7GzlsJymivJSOfrf8PbrJYb6aY0but3/Ld/ZJAtsCpNPPnHw7IH3n7/69ASQzJ28FpC1CSoUaNINsQzzjMd6jK6ab9sEPvn93000epPRWwWFS+8XQugy60PDRYwMYy2vqfjmvxwiSE5bIi/AdCTtNGnDIvz6qEaZ2bIDQXG8KDR8G2ClKLr2JKY7lYvmba4Sc6/0NEbbr/obRA3zL4yyP6Fo9HeUmjWxV/k1hbFVoyqrM1IHm+UjkBkb+agQpQ7rkUbd0jsqVt0qd3/XYqVsdAOP2O7w87drc8zWHIwGLdJHTVXPfLiq166ZRhnEcNzRaMXFAnq77ZJGxOw7C+iNAsLxxqm2khEYRi67IufPzCW1Rle7Zyaef6hoW688ApBlAhtBIJ2WJprqgM2Bq3FBb8b2Gt7VNPavtjFNd8upWTBcLnzYLyE+H4Vt0bONdb2SrTHJ9OSvlkn353iSjGxxJwSh8bYSb9OSyZOics9Bmumhn7GvwfKgYhzJlzTNs5KRrJooy2O+VLiL5/UhlwGHLXqr3aRxdHhoHOKsHqWOaN7xS/ThCAD2gWcCsjeW4RXBo56hUpk1sujN2m+3gf3sA4ftM0XNK9GfsbWyHfYxFqLtnc7LR0zttDx6ro/xrGu2a7hvc8Cn3r/nG73h3gPRd3/POgPT/bJ/S1k2qYaUySkKoGGisQZj+/vc/uLs7XbXrjpgKnq8XMFzcK1EUMLu8CySYJaYaFORBeNUL5y+M0p/l9b3d0RjHNdnN0HlSn6KPR40sCloNeQEXJrRUYEBY+2FwASEMwzlRUK9hfmgZUMO/0Jl9FGOUuwOXAaTxfjNOVI3IJn3zJ/2+Qs2mbrNoruFZd/WTXe6hrzQmrXvAYbou08WUxiwIQz7xxJP9bNPpRD7AnRJqVyPIgCTFdWyXK1EIwzcILD9AsO6IQ9AGHh6YMJRO08dYTP9aq2R6vp85D6i0m5h0lFRZn/7MZ3Y+8rkiJDxgzLyhiYP3v//9uxtuurGgbWbTQ7bWIzHks889X1mWJ/aAecEg+0TekUl1ZPtax6GZ4Zmuu64FudrCrfA0/3paHpJRDXJAwIzS3gCuOuUmh5Szxq7sdHk5sClwk7/rOSobgABa5TL4yj5JK+vSNTy4mGveYHEoEZ97M7MWmkLDGrdJs4eO1jvOcWjQ9Z+B+6bDj41PNvfxAVDPWOgMZewD0OwAr0sSImNBQNvOJpQRfZoAQiAxwcQeIG33HJddtpHos8u/aD1As706bc+56y2vdrbxe0u/2n0ocvXVkS8ESPsW9JZNIZjSKIfSl1FBAMzKH4I1EEjwwkJw6SsEEdXF19PQA4YWkFvdBYBVcAqRypT+/AWe92wVmEDrSduIKGi6c1Ybz/iSwTONmRH8GnUYj76G3n6jcfNcaK9n4tka1STtRv/yADnteYFzMfmgwGJ04z3m6Hp3balwpy2bKLeyR0ANxbd2+zySdqGTUqGd0NxTjzyL37wesNDVMqhtM7hssBpPRwlfDn+GH8ZwLKGgiMahAFen7QMmFHq9HdOYC8MSTXEkwEq3jyEo3+C2rwd7ct+A9pd/xZcn+v3yPvpjnNDAd5/6v/mmjl/1O2FxGgDB2iNjUD7V9IlPfGL3K7/yK/0SCn1hSOMQiiWjrNnJqrIL3bNPF2rJagwTqJARIxi+4jkDbSQV/iZh295olrFGj9ptAVCJGuilGSxplC99t5RbPY88dHnkw7cZo5wPHYzT28Az2exD8+s1fl26F1O+ssmR86zOFwBm+EHegrD6Y4iVffRtIopLKxc8LH10IzQOWAOlbUwqbd2zmdTXafzQSRfYDN0b/myDzdGD2t1GR3V043tBI7QOgIABjECp+yMf1xstLZ4rEx3Z6Z0d/8fGZ5lGIyplrPKTV33aBaSLHV9gOxAh/ZtvGkNSuIWRP/0TP9yj3w2lD88b6RCnT2hW5vhdd++O33N3n1W7XN89BBk38k5oz6YNI0bwpLmYshSBgAgXT66IhzR4bWaIsmus/MYLPEVtAR6PRbmqWCmHcqyFaspQNoFHov2N6Y36Qk9+Ng9GYXRpCa3+1LNAhkDXeJkZsV4/NEK2X57dt9UYSdcTZbMIEsP97Qkk5Siv7U2aKtxmdFxr35KQdKMUKSN/Hh0RlZi9EuHY1is/lFU+pi4TBtZo8XoMUe1myEzDq8f1o0AkwOMRHIAjP2MhNwBlLAkvC8JRZDwhE90yQKg7ZqX8WrviSX5dMFHVikbaVXvWp5ZeKT34bWCc0ZjxU5en8w2yijJ5T5GW1fyVy8ZnOmVZQB+opmfRudEd0hlvr+FV6ci2oFD9GcPtnutrdql8plsFt6RP2hqG60sO8uaewjkx+bTJ2il6Zg1ev5GXvHRKNLqi/5HlgFTpQmDO16yUo1vahueWsHCqoh28nmglJphEynSCF8ACveSs7fiJF8pR2azL2iKg8AePlj4vOVZfc/S7ej6kpVwOYPiBVz3mmnILFj1O2tnC+/Lf6Zyv+hpNqg99aQudL5CWbnTJtz/b58Hnr/vo7+pMvk2bfWLtzKn9CGlknO0v/7X/9eINt9y5u/GmW4LwRzqdbB3Sf/9f/rndqWeerOAgvnDcGAQveeddd+7uihf18OUtHpy9JuBxSboTMSpqU6wMURrSRkbuixmIrHBzXF2P8W6eUp/VoRg7CoBxExHxSM4rnGwaNWNOHqOYV4lQQMqiXt6bMhgj6VRpGbit58gRg23zkn70TghdQC2TR+BS7TFr5aEcVW70BWCyTZgaoVUgW97sMlPqLq7LziO6SNF00xhjiqt3PyeMfc7jHrpP87hHPXXyLWXsMXVrJ2HbmWzBL/W5rouo7SJMbVfHaq+6yUG+oX2WVOgSeyKfkukWWEME+HwNhuL61JF6fWbJhxKkQ4+BddHbHdEJg+g+RGAso4tjI4NHHn20M3ZWCeORyFokweGMN/dO8CPt5jVCM1ieNDXYbF20Gv6t9ov8RL7Aoo4qkU2XIJz1iA0gPxcw8SiE7u2AwgK+nmcfDz7ndAJvGlmnrupc6hPpO5/f+D48HyAcXb6k7/wCrBMh4CedxBMORb2WtHAWy/nggbxLjmMXAYMoIWBf78GmN2SoF2ICAAigoVFR6Kjxk972n997Oxvr+YDO3nmPZevbt97b3/d6INtxrs0xiXNsph61o3qYtAgvTdkmknytz7D9Jz/43+5uuvUOWSqfp08+ufvMJ//V7j/8Y3+wqQ9ESMaQDsyyhbkvXzi/++c//eNUd3fLTTfvHrjvvt2XfPCDuw996EM5fmD3voce6gcDRUZeCwJ7Lqbyi2EyCku8xqBv6O/4TTfnodjfGO9Qj3DCmdAvZfhTVgpZDZ2WRnGSVt+bgCSf8DAKkfReuOX1JJ0NiVJN9WgZgRQo7SEoV8rwqETzeMLeu4de8+Q9QEm5O92tHJTk4Ulpmyb1vHZRCC5aS7IYUD3S5YBJxLOlz/0qsz15/EbDZVeMUUgnghCVdN1RIkEKD7DQ7q2aDNF31XSXRDcTQVzSyEcE1BmuyE0YzVl4JAQ9NnUBAIZuDEh5uGhQ22JUCu++yPTGAMKdd9zRozRWXSvPVDT6GRSAU7cxKUYnkjp16vTuKY+2JKICZroyxqJ8mMCKbkbEyMjHRl4F5OzORUUiLMsWOD7g2Igh8o6b2PRpgIIhK6Z6kvvjsDi3faCe59ymLlt+tu6CjrKc57pynLfsyEq65krjx9znt9Rzb8ubH83Xc2Uk76Zf6NFeDyDTU7IwAUTnOw4aXtrZmnGzeZum6f04DpEqvUvbpNdlY4941eicjvX+ABAHNNFW+JhzS2bwpPse/dv5xfk9l+faXvkFbFHyDB+oXz0rnU05qbJnjmObaS/ATtvfvDVhsuqReKX12we1Rd0HI6TPD0hpvA9FAqRrrr5q97Vf+5HdV3/kq3df8zVfvXv/+97XLsSheLXDYZDn1pxjRiWTvU0IIWWoY/9sxKkh/VGaXZlrc6Zh61WlplOBStdU5FoRPn9WhjOOUar85Vjwy/31tDVk9gkkjJ01Hd4fJFKI4LKjjdK+ljpeDUMxnSAIRTes9GSn3GgxTuAlcqIcwKn+es7SNPg2DR/lBChrjKFja8YZgHU2QMGrUjAKoB7lmoo3MP38c7MCmVLPYO18HYQ3d/SVF0Yvn4F/kQbQQaf6rfmgTBNZWahnvGoUbManfB59XoSHTuX7kIDxJEsMfGzBM4S6YyYZTjw+j/kwLhsgMnguKhWJXZ+u4RWHLtudj87g9X3bV2TkNw6GV2HpXjdi2DSK2mglZQBS4Erf0CWtVHvytQONRhP43juVQYE+vBVxTxSwxkFSl4qzua6tlVva4Vy5tjHATS+Vm33qmDwTIak7v0vD3GOMyhdhrbo4TzwmC3m1kU2JmvottU4gnO74jxfb+bhmP/q4rf8SHa3JGvlbl2NoIr/Z6cxE3eqbFob0nA99SV/dnLbYyvPoiLzTrZsxIccVPeJD+ZZ98W3j3vAmRyer3O7bvRWRsT1b61NGy7kYwL1m95Fv/Pbd1de8S0A6ct2xZJpXdBSQXjy/+xc/9+MBqSt3H/jA+zu9r7t2OAi/iDmkUVZpIuoN0Q2FjXEPNSUozRua3rRpQf91K8ktc55x6ThRhFL0LbgoO+WGodKJFoR8umoMc8aUKOIwoE+Gv/LazitgecxRfgNxunDTj+cVeIwqM68K/NL94sWBx0sv7i+EO29M4bwBTzMulgCMBx7iAXFPuqOvYWqAlFJ2RiTAAHDcI/wucNSNYnTJpv6G6kkLiDxIq6vmPePa2UgitKNrRUtV1OzySOuBSfftQMWs2YTQw8MOvm6hvqhHlOVBWPQZ3+j39hOlUEwKKZJ64MEH+oYGvPVgro943nrLLW0uvnFgR0RXR7ZHWaJkHTtIfoOuwMhsHZrwDL0jixmHqNzzp0786DvD272eLjs6bNJcTDSrXjoy40JjGO2mh39AY8SQcvcMTx1AYhwLfnBwdSjZGcXi4wwPpJycT00tbHR4yKic1dl0rXNATR0Ik3cPjHKUl7w5xa4JM2C+deXsuuhdjR85iCLnGc7pniu/up86ZoZ3umgDgqkudblWsFptyH0bGRTs2WccFt0B+F3asY3R4bdzQxP4RH4zLsRe7W3VxvPUq2xHf/3N3tY5HQPQcy3/NZ8ylmMw7f9VvwMgebbyXQDSNdde/yZAevmlF3a/9PM/lTD/+j5m4Lmma3JfBSp2NC7RbgoFKPUijfEa+/uEfc5tSEVzz7djbvY+JhJq36tkYV8UuYOKbejkTcpB9DBS2Ty0GTDn0jR0b1T1SsHkhRdm5oSArw5TGBEP7AllHgEoYWIFD+iMTSRvZ2suzH4hu3dbK2+tRynZbZdu4ih0uxNRkq5kj1I10kv6V16dT/ege606x+dkr6ECBe9h7lIEgFCDYrSX9REO76/2KlofjaR0XvUx39q/voqFBuN+xmysPwI88lpjZOdIrFvSbvfvu/++Pk6CVl0xs26utysYuiimYx9mTjkD+q8UDI1rWb1tkaYuiWO/dhsQRQf+SAOIjBUZO8GvASUr7+ddVtP9iHcO8Ph9ON1+ILg35rWBdfmcY3mdv+pPjZURktsY5oAJ3RodWfonpzzkAyzWtPiKQJyPjEQlG2gmW/kf3db+gmN+uw4Q1Dn1cTwAaB7RwPe1Dkg9Cxhsq67WXz4k4nEvx+pKaMAf6dCNN7Pmb/Q8CavfTGbaxj8DkNCHj9LjY+TWyYEDu2szo0e3trLSTjqp0D1e2d3Ntbft+J3j4vvBe3vlhfbpMShzAdw4Bl21r/r6b91d9Z4BaQ3QJdp54dnHd1/6oS/ZPRhP6Wl73TMcKRiFAZ1x08i2A2isBi6mjYeaC0mC9m4bZ9c2GdrFJRzdB90Xg5PAhIHPYONEO+2CiXRCK2XBWMDBQOR7+SWAoLskSpmdp/CWxOuPHksJvsLxaroj85CvSGg8+DCcAS1F60C0l7bHKBmmyIsM0FFAy7EKHmWq95V+29XfblrSA+8rr4z336IjiiGf7ijQXGBnJnGio/lAo66RxzjWjJc2StOp6ezoZwxVhhiKc92Bzjym/okiZ/ob0OuCKUeXbKK9V+uZeWhRlvIAKXq8DM/njCi6aXQvyTO97/3cxp6A4lonZknAfffdF/C7cXdlIlAr8C3E9CqTKnHoW96yhlFjGqMvb8KTOgv8MROV6zWSqgdd2nQkzF8RErkvI+e4RJpkt+5P3vyX0zEmOrSBSY4LpCrj8EpUUy+fLOSzjGnAKAVt5YwhTjTAsFYkjXeioMpki6RLX8pXRx1Prs+s8NxjwPjBntQ9NA+QLQCZel6vTomY0Spv6cjfHkBM5uQRIMxxeDh8sw+gLB4MsPe63W/XpdmOBSJ8246ta8ujwreWO7Tst6EzfsETk2Vf/nUf7ViS7Z0AaaSdzSzbzbcf3x09ZvAtoXsM54pLkuGxX9zdfedt9Zwat0b/VbY8GxR8/Q3dK2ABrHio8qX/7YFStmm4Rs4R8UvAGlwiI1j97Ib6ARYKfOU2rlAGpz4NZUjnzr2QtN5geLrdKk3yAQB5KBxPtcYLvJ7D4KwBYIx7JYphdkZUFAqGQkSjJekb1gOZTWl06dCnbkseRA/XXesbb76hZoEiZZ4BfZJagtJ90EX0ao0jR+ajmZQPDaIG7TUjA0gtfgQ4AKggUwUIn9IFBf7GWFLgdLViBOhsvz804WO7ufkTgeEnYHLPa0e8DgQPtQfIoOHBBx+qFzaOgRZelKwteCUb3T4y9tiIcSsvymNcHh0R+YwRni9YoYNnpqyiBACuLt1VL4KzOBMvqjepu2tZUnYjxtR5/VHfhbu5Y08+TomGdieq0BM1Yi15roWejFy3XDcHDaJioN4Fo+Gd9I6MX/vor7QAGq/wD434TEcBIzBsVJF9XjK4HmOJVNO26eLTizFo5Vl/xbk1Mmrd8yBq1+oEaJXHKIHE2MTYw+hc9tCpXDTSMbzHd2WoW3rtAESO9HvKni722lZ6+wKCziJmpwfuo0F5pSG7+iYyG5ABtOgvYPd4AKRSd9PlfGw56aWxh49sRlpbZ7MTmdm15Wgi/O//039xd12O2mtJxdMnn/r8s2xv6rKlIVcdvmJ38zUxpit4iNpBvZjX0ZqdQvglnTbjpRKChtjLUuweKq+GdwHA/sZg+m8OvdLwLgyz2pUC8JyUEcPNTnjbnG4Kw7LOplPlUWylM4pnnjm9O/WM8YooRSKlRjaNNnwq6PW2CUJ7Eb66RCDGWaxMNsDIQPtq1gBhI4VGZ4m2EqEZaGT8vJtdl5DXpLgzE3RFBeotht3Di3qaTWjaYtzqqkQRogm0oLtjDVFAR1rJW5uyZiheSavdIgblK0eb51W01zUyYkgMBkgZxwEwPC+l8xFIg/hrNk13zUSEqIWBUCAgaY0SGQFBkRSZijAsCsQHD99a1d0oMka8QAH/dNtWvoImSeYmcOl7raKEBsdPPHGiEQTlxXt0zthF5Jfy0OscMOEPwO5q/DqWiU72o5ToUmmcbnwnJfCxkcOByLQGFsNonZzUyrtFSrlXYIkxAiMOsnpJMkt386tpc3+8/ha9lJ5ZewMUnKvL8o/WmW0BguidvMnR0hNOafTw2v4eW5sBZekXCDF64CQaqm5Vv0Trrr1SwOew+lhW9tVVbIQW59alD3Q453SlL9CLnJSj3W0LvoT/5M1eOBrgpO7ZNyByTPrKOHzAU5waO974ln974JWj+5VrAF6b8Omqq47sPvyRb9odjl7a1KWNzz795BeOkCj44URIR66MZ33tiUD3KDnG8SC21f+u7PK7yhYyxEKmaLv13gi4V5JmHdZvRztloTQ8NIOez0d76+CFKl6Nf4uSzJDJJWIx6yU6evLJk7tTORqHQQljxGSPvRACtDZwKz+6PR7BqAjBRiGqiNkc/dbm1W5gAIwZC2UCjn1FSs6vuOKyfgjBu8RfeslY1awfaSQQQQCjzh5FEU0IGCdiCEL3hvCbAfGwvpu/3uKnKzfjDTzPmk2Z0Fsb5AFAlIcgliFhKJ5pzXQ5KPuMMVCOPp4RoMdv4KeN2ifSbfSa/PLglShQ1+OJEycKNMfvuadjTuvVt6KIgjKQTd1oUwev7LW5n/zkJ3ePPfJo24gpFBSImkkjU78ZpW6ahbDeAOFRlBuO3hCeXdM06By5jLNr+9N2IEc/+vbD0HM+PJtoB4iMMxjdssvHCMK30FIDzr4eQl2RiTRTD9CZSM5YGppnEHh76iB0LyARKaFD1AYc+txm5Gp2k7GL8Mge//COLgKERmyJrtDs2ujcvHfI5Ml04YH9xfJzhgfY3hhy7S+/8QetHTrJ+eoKa/yAyPCi0WmdvDHM7U0C2QHh4k35l33pgfLl9XuBVMtSLx6FbljAaQPHwYHkS130nD0XlFLvDTfdsvvDP/CDu+tvuKm0iZC8m/1Xf+kX3l2EdPjyS3dXvXG+Uc8ll0a4JQqChqj8pc5WbsPI9ln7K7Ud2DTsLZeG6NGU/OO95ro6MAWKGxPAeEbDgDFi0u/n5dlSexo+s2ciKN0owtcOTLMRslkNi/MefezR3WOPPZZw8el6Eord2aGUV2F1TMQjMenmHL2+BmLvYxW6FPH+ZpykK0CHrovWOoV23httjFv9vKB3GLUbzHCjOHjXcY60cSmM3Xong8DAwZsvtZdBqtsMp5Xa8miTgWrX0UtW6jI+ZvLBQ7SMzLjOBz/4wd39993XNUpAEX98LttYj9kzfAaq3ke1vtdGUb2zatJfG3m83kiHd1Y3meiiGOMC+L52onsN4D3CItJ0/kIiK1Efw8WTSKuy87uRdsCaogJtBoLnIr3K8LoYMF3comWbvMtolauNIjQfzhTJApeOy2wRTY1qM8ZRP3JymF9oAthU76DBMTA6p51r75iNshksuUmbsvciiZxPN4oeDkgb46zRG+sE0mn3OPRt3dSe8e9P56976Hbdb22Wn16MvMexFPjxtvmmPdK2nhwxTLvUMwuPJ9Ia4N14so49HUe3AEzdeA1cZss113svd9l86qYfwHN0c3iKjoJs7jcyDS2HD1+1+8qv/5ZijA0dZPiOEdL/9EN/8+JNt929RUjXxvMlEkiEdP3rT+wuvRiPv20yFAz2mrFd6/+InbB2f5u7n28bPJ0z7Qw76uE0zmCusY1zCTnradJI3R6Rks8eYQiFmBB2PlpoPEHU5M0BBLAGeKu46ZYxFGMhwnoVGhQHGL7kMY9YzAvKxnvPOiFeEnMn/Ny8Y4ClilBFNmhpsFv3a8bSFrh1wDee3gwYb0HY682Cxqe0k8IwpFdzjge8vefBdJmko4xCfuDrCXvdR2UygMk7YbiNMlAQEaboxcwor75WNqO5YwppD7qBtE1E6Tr6GBqFXGMvzt3rNTwLPQyNMorieOebb705vDpcWrQd2Hgzg9/a8cjDj/TNlwbVDwWEdDt9gQaPGHCjoxuOdqW2RYTGkIBWdWfTKXo9bU40Gbp10U8+fbJgJDIuL9J2C1Yv4kfoq2FkZyh4O/wecKk3D610QbTXSGnrEgGh8jU7TddWPFgenxNolyzX3/SRVLzKde2iQ/jsWqOlTb5tS3a8nu7TvBoENLTOtOFglNL0obN7zl2qLCIfP4BNu1v5Pc4dz2JDZJly1DF1Tz10en/aX9d4IquVV3YUrnL8FeBT3t6uzO18dNCSluHTdK83UOr5/O4Y0g/8xS8YIfU/2+cHpBMBJGMcWyjWv7dvJR7pVZ7UhmvdJtfn294MSGm001zCnK6vOTNdN4OQGEAhhMDDoBnEdTRVjzGE81p+e30q5ewLzY0NpeEN69uXnvAc0Iimbr3tlt3dx4/vbrvVO6lFPuOZy9BN2ZY3wGDXK7yQSmkIQ6RgEBcwaYuyRUQiNZ5e2C+kZAiARAM3owAAKOdJREFUksKvqI+3NRjr3UOeFfPYSGe6GEWMBxAVSEStoYtyAVgKSKGMBblvLEoXEJ0+ec0weC6/0YAe7ZFPdxEfPUSrW7A+LbVeWUKewAjfKS+wVjb6GKQX6mmbtxDodtx4y02VgwV+nuBes5KdBTSGESDSdoBpCvrq0MLDj4H4IoVHkm7c3XHnHbubE9ofve76Rhv0idLT9kbP4ZlxQc/SebTGQk6DyjW61O9ojK8Dq2lD5ZU2TxSxjIpyivBHloCpRhWjxnN6B5z6upycAyj3AcBMxgwt61wZQBWQ4CsdFeWJovHSb2XvRfnRnNGdoQeA44Xf6iRftC3wszXyo9u5pwzy6WByfpNbmrNX3oAF4B1n55q0NnxAbyOs6GijmPxeu+gKz9BYfqcM5SmbibdedeVax0DTLnxBr3stP/uKkmo7ua6N1x+9MV22v7C77jcCSEcB0hsTISGox73/MHc2lfpZQNq/nE3CLeNbtpWsoKSVDtmnYb5y+2qVT396z2OFEX2lRbpaIh33KVi7bPHaPL3IAKBgGDAzlsGTdnXsZuiYaBxFF+zOO+/s2IhujWtr5TODEGJjbNtXYgc4KQIlqUeN0r6S/fV0s/oMXPLw7vvT1+Ml+wjJNvC5t1Py8u1iQObs7tc+/ekORAIBgJHaygdtdw1oEvLnHv5cjUV7RSuU14Y/6vRWTvTpmlJIT+rjy1q6gPe6dNYimSXzvTvX++rblLeMcwbcx/PJK1qlcB7vwCMG1C4vpQy92k05GY8uW8eaAooHlXPxR7dGl7Zdw0RMupq3pRvpvd0iJsaBR8bJ0NKX0hmwDRibZZxVzS/vXooM2qUCRJXPOIp98Bi3t5zK8t7tjmygpC6biEJUCqQ5LuMiM8Y3ywLwBT0dOPd744/IGf8sU1EeMNLFxyd6NGOuM67XjY5nx0v6oX6gQbcJB0gbb8Jj6RYPOOBGQvkjV+cLvGTU5o47Fiy2LlrOV9SrLDxYQI1W9ZOJ7rNz4IFvLSN1FkhT7jjF8C310Z/2DKJjBaSUteQrf/mcOibqaoN3t95xfPdv//E/8xsBpEt3R187sbusEVK2ph6kfOuGkG6bAsy2Er5Dhr0tiLt33BTIX44E2AHdbSeUed7r+d3peEddAaAUTrVrxLtfJ8KJkaqSwF55eaa4n3ryiXjzpwpKPDpj1zWzTsaUtg8n8mo8XbtpETAlKZPzhxbPq1UJYiQETSkpISXVTeNxrgGKV19ZYFMGvsgzYDoGszW3QibslhdP5HNQn3v44U79E3ZD7t6jWFZAzxiTIhgkhVkzUSkqu/KBR4w+yqUOHo5oqnib0mi7aMs124r6KDx+ApP1GlmZlycujwNsZKPLREGNZTG4E08+2e4vXlJIs5cnEz1ZO6XrrdWcFQPWlRMh9dm56Joumneu+8abiYKO/4V3+CbiMONnxtO4VRdjinTjkAACvz+REYOLITCY0KVCxlq+hwfa4PpEHdPdYlg2QDX6y/tPlCH9QVAbuW96CJQKgjMZsfST4wSYyscn+kifECOKoyfV75SFr515ip2hadWLz0CqkyiRAec4QxNxXmnHAhZtKcndaCj+Tjeta/bCDzTOzON01ye6AorhU+Tdrnv2qctssbG+0cvhXdoVmvcBCYCGb8mz7L28Qo/f+wRtp0PXun7bXfcEkP7su+uy/Q9/9X+5eNtd970dkF5/PIC0P4ak8L1MSs0/U//rah/deNPm91uv7W8Udd0HRB56ZIA8wWJiH+kIU4TRL8Qjd2zp+fm4HUFD4T1AiqcVKVmWELaX4aKipxMhGdAW5iuHEHwy+oEHHowRpat2/dGOy/SRhQjGRgEKBvWE8TQRUhqYO1q7AWgFMp7viii5/LpVFF46ecZbEaxxnuQMvYSqxerggbUDGDx3dpYe6PrIx8hLU4AHODNOR9EXhdElUvcMmvtUzdTJkLty22Mf4Z2uDdpvvOmmAi8FF92YoRKN3HX3XeX5o4mojKfw7h7jWLNAlNFyC10Q3S+fM+eBAQl+feZzn22dV4eHDKrRVOSja9lFmkmrfmDI86vTokr1dH1YumoeHG5UGH6ixVcpLDnggDgfr0oRGb9kNg0YhC7vxQozCwLGsKzeJ/M6gtRXQwbuMVD8XhGRnVEzpMqRsyBLEgpDKyMAJl3TjsxXmXgy4zP0MqCZNnZ6PbQBEZMhnIfCREcLkORdQAaI6C3wrdHjT+S86CfXsQ+9/QER97RVHlGUcwA3Dm/0E43o4yzJgbxEsR3Hir6hifMU/XNMJhQ4AXIU7aARL/Q8FlCqw3npyRFxpRBdGx/9HABfeeUp+W3PbXfcvfu+P/GfvRmQ0nv55V/8+O5P/ft/WHPb5m4HAckUJeUeQHpsP0Kytd6VLQI+UKHfXxQgNW/O84NKiIIoYmdNXonnCQDpKswCPAvugvyvbuj/8jw8a9zHlHEHRI8eK+JjFGWkKCIjM0DzpsR5KBUIPfS+99WrM1IRgTyLXGkOKh5itXMptAhB0gphU4bhw+Rdirv2EVJuJol6pF3e6JXc11bpgObDjz5SBZtxiOuaCYBohzyMmBJaJiCi8RE+AEQZ8Ee3j7LqklJEA8oM4fqk8yyRWUFGD+DwH+gpx2wZenSjjE25xutOuH55DCEGEwCYhiMrnj7gjs6XomBPn3ym0ZWuFwPyUK7PNwFZit3v5EU2umy+SHPXXXd24N2MIUMmG3LmbERCxhBNRJw993wNbPHYrj0MzXbosFX7M5bWrtkGKNLhCUOsHMLTRkuJCteyDHwaEJhxJjLSvL1ycq8RVdqd4ipb+xjq9paG5862y61bKR2g0UYsmogIq1pqQUuECVALpOEpm0KDbjUCOCnritgA/XOvM3gicABiTx2ARLGcJn3Tfptz3U5RG5lyMsoiTxlEZ4YA2nVOGbrOeCKabDkpUzsWbQvk6lgDsADchsf0YjlxdoDHyrADJW3G29sTIf27fzKAdOPN2PzFAdINiZAOzrLtZbk4x70C9k62bSFV07315mxbitweBYOyl4TxQk7jA4yPlz37/LkCUlE+9zB/+vWzIhZDMFV0ZKbG0fgERSIACmDA2IxSF/jlt/yUxitUvNuJoVDoKvGiKYeG2NnH+EYA3TeapVsNATidDiYUgt0MoMLJb2UZG5NhlFquecumSKWv8HjmVOl0jbLXwFKHdipTe2TTzRoDahGlg5K1uxPFTen1yNou/7qmWxZOx4PjUZQ5WfEVMBmvMNakfSISCijCcl052oLXohsAzkjwE5+9XVI09Mu//MkCh1k09VouMJ/jPtv8wEiXWv677ryzyw26nCEgqKwzZ2ahKgAz/gec0DzdhgBjyrRr8oAMpU+XITTY8WFFN8AEqDR90uDhgAi3N1t5E1AABKIG/Jb3YBQyUVR4nusMTx6GR4dEf/hHXqIRY4qiDt1RgD6yHr1xItK2LOLZGCK9APx29YjG1M+JcioABN85FLqgfUNTupy66vktD9q76DIgJepSFyBQRh/mDY0relNnnefGkxzaI1qfO7fREzwcXpfs8G10mAzx0Ob+8HnsQJ3KV0K7w5QrG5sgv5tuvWv3h/6jP58I6d0A0l/5Gxdvu/v+dwSkgxFSBbmBkWNfjt/TTch+Foz6K1svzOk7bgfuyZKfgAZo6MLwOlBeyM/TxY80KcP0u8oD7cNMX6ptGMqLN/TnaeZVrgTi2DEfRh0B65JYjyOKIExKqLwKIn8jmFFof/7Z1rnraG5r859xDN0p3YMBnNkJabp9uVeDSOJkZdyUl7CBrpXjjz/+eOjzNP6sKDfFD4QJWDspOcED6kPxcNZEIcNAL8UFsh65YIgG/EWFug6iQADSl/CHt13aEJ7hB6+uaybvlHdJX8yGX6JOxHYJggglG6UHfq530DeR1kGvyBAs7FSu8tdArPZOHTeXHs/CedGbdg5wnZxoKIDMIfHw+EnONrxcHrjAgundKozZc47+yrG3+n+2yCJ8bxn20NOINeWgC+gW0CrzWUNmn0mJ6UINcM2sJnBCByMXwb9w4XzlpjZRjHVc8pO3iMI9QwXGmNarRpQLCETqnCH52NDGGeAb0DsYkdRBSUOv6vBmHJFDJveZzkf7DIZLA9ANlqt/PXGALrLCD87bQ9oACQ+0zXGAeHOyACnHg3wf1m6BRPBnAB8gbb2IlCM/INOOG2+5PRHSn98du/m2Gs0XCUi6bEP4bLJAwxx6afPS/ZHdz7cC0gKwz7u5vxRFeI2JDMX0q77vAfC53HQ8bxNGdDB26wtnVzcmd2Fc0gMeXTxKQxhAYUBtZnoswjPDZlwEAwnw4F4PW2bLsd+GUeoRjmb6vaacdbsAz3ju8eg2z6LVaHNPexkBgFEvw0CjyODxRx+v8Hgt5QJSPJiy0t7wQPnz5kVd1WuaTncOSDfETp2UkIfVbgpq0aTpdjzhzVektQZ3a8DZ0TMrqecBSMZDyfq4TvJLwyvXYFMuQKWoIhk0W1xpzOeXP/GJ3cOPPFIQG75Yp2I29Iq+vuTeOAKgJJLQPivBdStXRITOGkx4g9fqmEHlGaR2D/OXJ5/XCI/c3rrh3ZSz6VfyAjZG6TdZaI+N8StfKY1Icn1Nj+OjqFIUyoGVH0kIgI1pAhGzbQwbKHFwNjSTA6CdiZizbaMuqlk4+rfqKf3aU1qnnTnt9dnp+Og2YLFrHzsgw6Un6haNohPYjp4Z6DY2Z0X5zCK2O5mt0Vbqr15Gh7TDOX2zlZ6UrYwF7P4Wz32cdQEpepdjVz59Jf/rjt6w++N/5r/aAyRLSs48+0UA0qV9x9FsSHgTwPgUa4txJyQCo96ehvbHFwSk3Jt/3SgNr0hgDIeXEHm4r5E1oDBPjpm2DNPyuy/Qz1+nZCnzxhy/IXzZh4nZgQswo1gGVQlsMblCN3aQuvb2CLgEpGlLKBRlFDvnm5AcX93ep9R681v+0jdI3fx+U0b3KNZ6+t5aIAPvoh9C5PlWN5KHJXCKgl59f8plfMAm8vAaWILHwypilJwhqQPA6yqJgEjqkYAFZb73nns61c/L4RmaeVlvjuQIPvvZz5QvPviovZZPaF8HbVMn4+0AdqIEdBqLMqv58Oce7gvdygOK2Vrx9ZIuXXgoXWXOgAxEsbp13i4p2gCkaNMWtA/ADxh1xqi8YHgpMbIJeV1SQQY2Mjy4LSBiHJVfZUZ+c23ARuRpXVsivtTLcSiNvq2ZJXIb8JrxF3mcazenwlEuQ3YNcANg9KCdc9GtXSBijEZacgJgq6zqIIXb2qdcuoBO/FNXox58yk7vKr/Ip843hs6GRGBkbrJmPQEgv3bLT3/wGP/JWvunfRMdigjVWf0tTduWc+WgFZH5mTLJCJjPjFwvhoPqck191wdb/r3fKCAde23NsjFYKWXZy5ZrOberIWBUxXu3EVKzTd4qVZQEgzBKN2Bf8caoMbjHPQUJomcHIOp95bVX+vQ+gQtlX/PCuDCkQo8wpKWQGIT5psZ1SUy9KgPJysF6gLWnHBXG8lrTH1aGXTjKYAgUvTP9vA+ei74aAeFEadBP4NpPUB20DwhRMHl50qdOPt22enWHGTVdKnyZB1CP7HzIkYfzChE0ecQDnT5hzaCMBQnjcVfXS1fIxhsz0CefeKKAb9qeQXQiARikm0Xh8YuSG4NQPm/Lg1O0dkHSXjxS3gysbsCgnRQwSr7WgIkeOBb18twGvHWVDczP+EkiieSVRzcdyIoizEwBUnxVJr4vsHfEy/HKJgVEVBOxohHtjg7dcr3yyz7AROfIasY7GJ4GLNkuJ7aMzjYRmi75/jgJwNF+XWBHvFSpOvBH14nxAiRDD5YvyE8H1E3n8cRDzyZmZuB86vO/c7St8Sx6ozxtLkADlhzxR7njiLPnWvUzdGjXimzZQoc0ct66Uge+AzL51hIQ95b+L14uEHJfZNyyouPaYdx3vki89abahgGkRad3av/hP/2Du5tuu9OtLw6QjgKkN+YBVKUw1zcBzFsiJFHKFwSkdbpubxc0gjIUufWdsw/yEzqBjOdZ0QtDxxSghGnef70Y6wn3Cx50jTIri8JTfEZlW0AC4Kx7MWVurKDAtimrMrtv9AGyiYIidMZB6BQgO4a3b566PH9nQ9t4mAg2bRgD0Gj0j2IwiA4oG3SMESqD8Rt/OXM6Rpxyq7jJJTIASOq1URzAoeuB7qkroJBr2geUBwD2Qdt1tKrbFLsuCDCsQRw9WoXFf3xjkLpk0qnD+JaISFSjHVZoo8VzcrqDunYDqNNGdRm4/UwirMcfe7xtxDt8FqVZ/3XPvfek23ZnwRWv1W3MsA9Whx/K6/hJ2qRcdJTXaVujg9ApD13pWEvuq7tGlPYCyZEjjm2Kl3JQqDyybrlozt600S15V/otV+WP/+RVkAwgVj+T3oCyR484hT6CQ0+TR3kql09kNF8Lfr7tWWNwaPAolFfieD3MgMFE5KUxpCnHdTIW5ZBXwSIlNCrfANq2hgFsruFVeRN5KK+2w1HWdpQhag8PIhv3beUJXQ8/D+65E1q2iK1gNDOUbWfX6I1NKHPaIJqbMTQyuubao7s/8B/8p7sbt5f8f3GA9KoxpImQbDOtv5ctF0QOfrufhjheors26Zu29z/ftt2TLIxgUCKOhrUEHmPS6MVA6gTvBsFnV1OjlFenm2fcqIvp0hUSbRAAwzLzwyCaPsJSX6egE4Ho9xPkAh6yKT0gNnRA+hl3yL6BkesT+YxXejmKIWphNNKTkzKF8V2flDpEHiIzQlQGoTSSePbZedVHDJfQKbnFkqIFtKxZQCF6QSVAQ06UGB26feozSEoZHnt0nrDvsoGk0cXDGwbB43lEA22f/ezn+tvrSnRDZqp5Vr/jN3p5dmM8jFX5vO8TTz7ZyEv56BLZNAoKLWQxkZ8vgFgr5o0LXue6a3kG7D3gq7t4vw9K3nJLadGuiY5mVrWRbsqi6JVB+CE6MmbjHkOXB3D3kaHwE68KLAf3KhiNHEMbPRswsjNqTmYimnF8FFKdBwFRGvXhqyN9kAcIWQNnPIx+dcYMKKVuvNKepxPJmjnEk+Uo1MEpyW82UxlApzNlySud9qvXufLYwqwhGuCp4Wvbdn9dW+2m621/fjfCiW65pv3arfzcar6JcvGIztPpiUjXwtwBreHvGviWz34FZ5hy5R3QmygMBfLq1l915Lrd9/6h/3h3wwFAOn3qmd0n/9XPv4cu26uP7C59h0FtW68Am3UrJ/17GyBtp2/bVvWjOLNNA+qlowiASBjMqDX0IFMw1zQ6JgADEdKLyacPLVJ6PmE/I2e8ZtLsuhgiBmlEJBRLWUsRRRK2GkAUboHNwZDYcYS2wEurzfyhGygKX6338EjBGlycgdArD88nhtwcYV5a4/LmAYPaAE2Yf+zosRo2+tUDVNDnGS7GPu+ESvcgFVssaGW0CBNAXH7FZbuTKY/n9FCutmnjtGXeasAr458umeiLsReMKSTwTZ0UrrNFqafAj/HZDaQzHr9PnnyqeY8fv7d89twgcLUCF6igQXcWkJKfQVzdG4siOQldS+9pAlJkLR1Q7kxbaAOQ4+W3yLnenjPhlBjZOBFy9D70kQR96v/9Vfls8pK2ToTsXM/vGn14o/7VNQVuBdU4NvTvaWfyjA5MV0h3ivOwMhvYSqedruM5WmcJi3d1zUPdyph7A3DAaRzm9al/ZvE4UfrfMZ7Qod1olA8YAKQafc4b1bXB0+4BiImm2E4BLmkW/bbSKF3uocE6JfqmfLttdHzaWv0vz9i2qpJ/1a2sraOkfFH9AmWbvJ4PvPLqI7vv+gN/anfsltuT8NcDpHdch7RrhDSD2iPo/X3b0mWbNhLuGGya0d9tGMB605bfb7o0PzB09XM1qh4vBg4M6h3yVwYmJB0vkShjN1OvL0VYBZgIruMLBJ2dBzerwet4tktXATBQZGl52qWMVbQc1++CTQ3U2EGux9hrtLluW4KTzzXjC/XUPArak0fz0UlRDVp6DQWFBwTKRKuuhzVIzzz9dB8d0V7tY/S6o8ouICa9unBr1Tl82QyTRuS3eimzqWRpTPs7Gt+oXEMLcVEG9egyaTNgSfYCGmUyi6e9unIGuEV4nASgIAfGg67Pfe5zVeY777y75Z7y0ruAkcgIuCi7vItSMzYRlrzXXXtdjdhviyI5ijGOGagHsPPObu9dulCeLiBYEROdAJrkgBdmOsmMIb/zBpi2iCh8IjNt9Fvjl/4RnOgHLwHCop9huda6kwa9nAxA6qto6G5qYaicjjxmP0WYHKQ22FYXZp4TM24zX7s18Hzw+Uf1AWN5DfRL37pTfqMkgLTRq21oWuOrSz/Z1QIe4499UaBIPTtHhdZGSuUvnmZTXvihLRNJjf6Rd+3DvsmCLtrNsqlL3ejSJV2fdlJcn6i47Irdt3zP9+9uvuM4ct8DIHW85erddYff2F3/qoWR03+c5Gvfto4hOUbQAInAFiD1xkqb4/w7sG2/QnHPMC8MSlHDpDRctASYlkES9IwfiWZSd6oykGxQs4CwHYv6abAxEgIQEheQrNHJH0EDA56nA4OO2f3mkVwTqlIAHrWGZY9y2gjZuJbo4eCAKEAiLOwSbWkPIbV7KaLTVue5pzw0oNX1QEvrsklLeQx0aruVywxorWgGDGhTv/bxghWwTw5FcTzSodxHH3m07QBQAEBaUQK+4CdwANwnnngitV4MQMzXcQsqZ9O9C/0Uy5ot9M5ixRfaxvIgSm3zTnByMaODBwbXLUalvJyIQVtRnohLlCQyKjgF8LyITZvQxfgaZZ061XEpY2tkUn3CP2d0jZ6l/bY15U9DyWFpqm34KvfkqzwBWvhcIwtP6cNENFEn17c0Sd7211lmdx1P7fLaJkrQvWvtTd9p8zgi7emyFcATPkjnujrJ3T1AIKc8gIh+6jozaPSKCus8lSFtrhVo4oDolPM1tgbcALJreAW0OBdH7eOoAJbzNba4ZGinp900PGVsPwriAH+Pb+XP8Ei7NOCNizO71rrpfcoG1p20SH1keOnlh3bf/N1/aHfjbXc1z3sCJJHEtYeisCKkvYWRkq992xYggaEQjdkhPb9HQNL66/Fgtuy9fvBit9zxL3va3Ea3D7oXshOM/uz0VT27JNTGzIspSv2Eo+tzIaCj0QzMwOsN2ytceSF1ACDGtV73aTCZ8rTbtYFVGR9BM8B2z/JHiJRmoo75YCMFlW95QoJxvWFzQMNnhHXPlOdLp84JEzDyNMrjYRnzGhuhPMJ30Z6xH92XBX6iFfkXTWjpTEeu4YtHC8ijg8mhjeGI1NCDfnzF/0ac4Z9yKX1n2UKPdJTfb3RYHqE9jKzlpQwPxgI5Xd9PfvJXcv/Q7p57jjdafezRxzoQLm0XQ6a7bAyPrICg5witAxOxkR0e452oyPR/XysS2QBTWw0p6eqE0l40tvvFWGoc4ULkP914xkrfpjsxKjbRLN7lf5rXo22/Ozf3l8Grb02aAFZyaRSenXzkUZC68V2ZHCY+MXZtx9PVFXJdlMhh0C/txatO4CQtwwVIotEFEAOiAwSlG20atDUAzbrcyiB/uuSWvMogc+Xig7TqGVAbnqJpeLq2ab8KWlf56Ch6HF7s8XdLQw6iPg4TLxzRpv71Kp8k3B2+6sjuW7/3j+6uPTbPsn1BQPobf/Nvf+yNSw9985133bP3XNS1hy/ZXfv6M7tDb7yQFGXHgX3b9mbZwjQNZrgA6ZI0zHVaMmdNliQ9tmFzddvyK40cBRrlmfB6hA2MhL+dkYqimgbHfF6CIVwRo7cbx7C9HNCi0KaceSPlQWzT3IzL7Jp8DFv3wDNhuht9eDMgsUBPu9tf3gTMuLyfutPdAe0VmqvrXGjzFkX55QWE6gQWusC8nrLQok2UVTu0SV4DfyYIyjHGlDqrxBQ0ikUxAScFEMms8SfGgW/zXJJv5u36ZLz8QBgtukELWNCzgFP5uhs8mdXDvirC0x6/++4q86d+7dfKP9Glrps2dYwv14D//H41PDzdfICVwQJQkaq60ODFa6I79eChUB4Ao42hG0i3NMFaLGNpunyUHMDgsWOY4h/ujJ5ENtTJ76oVnrmeHW+qY7k2WZwvw5puxRqHYUBAFb0ijEkzj2bIsxyX8aSJaMdBS1fQ2ur0G1igZeS7rYoOX6QTadIb4K9t6tQVm7JjYxHcmvgAXPIsgNUe4FhwyXnbHN4djNrqZFI/AtjiONLpVuFB6RUlbeUOT3bVQfwGbMpdEeFE+EmPV9nVjWd0xnmvA6m+TZa9BpjCywG9qY/NqA9Rx266Y/dN3/V9u6M3JnpP+19Mmx977OHdic/+6k/+6T/5xz6aRPuvsP0D3/cH73v2zPPffPTYDSOs7KkxhcXLv3FuhNr/1762A+fbLY0cZdiUoEzdb+S6PmldI8htz3muhPy0KMaJOZgyCjQh5h5SK6Mpq45jwCtiSlkMRFhsDMIXSTBeXxbI+WgdY/E9twJKFOP8Od+GN8szq6NFSJirLADtoV2vyPAOIdO0fjNANDOs9qt5M9LQNm3VNkCLB6EXgAJaCstYeETAJhIyk3b38bs76ySiAB6AR50+bc2gKZT0t91264y7pK3K0O3RXep0MmXMrl7KI+qi8MtbW+Pjaf0TJ070+Oijj+w+8+nP7B5++OF2ldzvGwfS/VvKpfsGxOokcg2QMzaOwn28IDePfyiDEetOeu6tY0bprumy2Qdcw6/QMjJ6sYP38q3xJ8ahLjwkXukaoUQujG95YxrAMPCv0UDaT1emi1wF29M5cnKvkUMMn9GTn+OsrDZmNxFH9YHzOz9vLFgrrNdT+zX27M4ZvXFK5TvXHl1qebwmhj4BJ20oHfQ06dHh6Fq7WvlzbeifqIUcGbvNNeAHmICqctqmHPF0PbWvB6Bc9+TF65bTUtQ15e5FfeGpaMWMmnaNLk/UyDaaP3sjSeV0X7/XfYFIZBGwZJ/0FF3SAh8R3Ie/7tt2t6YXpmz1ir6fPPH47tyZEz/5Yz/6o39nqNu2j33sY/d+4lOPfO6a62/c3X7HXVHuaydKuvrw7sjFs7srXz+drpuIQZa9bFGWYZxNZDTN9n+OkvUwf/29NooyJ9tuG0OaEFo5SQOk0kjMlYPBz/qK6VppqBBYwz2YC7SMKTA+kZSIgvG4DxTcZ8hWCzNwiE8BrX85lfDRM1UMg0Kph2ClN0NnrYlB39XVADYMY+qamaH1ioxGcGmH/J4VMtulG2xQmwApLYXWPkrtRWZdoR1j0+52FfJH4AwTXyiL+7yQe+VJ2johM4Db1bhEfm1vDBE499mmXAOw1vjI79kltDE6fKfIrgE0ALbGj+68866mA1xot6hRu+ebbi91tg0oollk43ERZa6IQDTkxXe+ljJR6bwZEc9nPGIAqV9/OXN6M173NuNNXTQBnzvJkes24yGMFxDNjM50PcZY5IgBJz+w4s2bNjKbPGP0dgY+BmJR5rwXfC1SRYeoCRC75zdDxF9jcepVh6PID63kY9zL4zOe6O8XWUIzOujMRKNxHjkuOeEj4NM+NAJG/NOMAsFmd66tWbPVDSP0Nf7kvvQDJrGJ6g3deD10vdJJnE7+5Li6d8qmh7Wh5OtGkXqYo3qUvY6zTwBBnmzdWyAAITns9QRSHjC67PJDuw98+Ot3H/nod9au8fHl0PHUEyd2j3/ul3d/5gf+1AKAtPLABpQ+/i8+8bn7HvqS3bEbbmo3o7ND8SJXX/HG7prXT+0Ov677diDbXpeNEoS0tSiyR1tNZzs/sCWLO3s/5N2yLIWaTcKk3HZMsGkY5STEmVWb8LQeLkphXY5ukHEhhtkZphir/NBbV6pT8VEstekuARKeul2GKJPyPbDoDYailr5rKemVQfDuE7wQXjfl/AWKOC+4n8c/vOVx//NL6iNMQEfJde/MrHXAT2ice0J5z+vJIzLkqddgpggAcABE3QeGZUwMi6xvef2N13ofN59+5lTrYHD9BFIiGLN6ukTqE2FRYs+PMSpjQTyaRaUiAlPVlA5wAzBjQtpjuQH+MVjlLyU3k+S9QBSdXNGKX/h2/Pjx3fve9/6OG1FeeURsq6vK2J0rc2Z7xkszqIrfH+PIvgc2aRd6GeOlMc6gUfVnGa/7jIW8RA70mGOgyyILIKFd7X6GfkBI5sAEiIyhjmF31q+vyt1ftd4ue3jNAAEbgAC02o8X8hjz4ygaOQPf1GlfEY182rUijTUQTE85EJHd5DsQDSbvdJsGtOgNPUCT3zMDNsDSyDx8kBdQoge/yQ0I4gFuotF9dCw+L3s7uNvmMOc21y+Pnpj0wG9jqgX60GK76da7d1/7bd+zu+Puhwr6goPScfa53c/85I/uvus7PnrfRz/60YebONt+ydsGlD7z6BMfe/Hli/c++L4PJEqyBGBea0DJDl92cXfNxXO7QwGmy2IAOlezjfJMic636+l2HazmrQ3quX+50QimjeH5KdgYPdABMhgoMU/IWBVGCQccZgdOfRd3jIphUQxlMo6O+Kcdq18MyUUuygUOuinW+TBGishgrZHRbbrxhhvaNUIjAa4uC+My0E4Ry+wYlWhJaI+4Rh6pW5fl8CEzXFGslEFgDAF4iaZGgInsUp724bUX0y0FqiIHCCge9roObHTT3BP5qBfd+GVMxpT2nldLewEPg8ZrXn1mQeYh2na/AlSUV7mz4ndevcuQbwwPyILX1xXzSIvI1dsJdE2uuGK6Ycrp82hpk3o88wbUjt9zPF3QG5JuogIOgHx00TqblvYAddvIfGaypG100e6VAdrp4jDy1aUjUy9nmy6CEobH5MsJ9NUc2bXZ7YmGAFCcVuQ+kxcTqa0IjTFrP96hSzfSdWWLymZmc7r7NqAgTx0iw4sc6S/dI1eOZj06IhpZcklT+hvv/dZtR+uA3Uxg0DfORNkr3xrPca6eAnga5z7++F0ATF78HF6uaHvAdt1nM46jmwNis895bQ6h2aauiUIXkALFYoMuehzkDTfdtvvAl33V7v73/7Z20YAdeXtfFsf58Gc/vfuXH/+Zh3/of/4f72uhB7aDyPCm7W/9b//79//Kpx/9oS/78Fd21u3qa2Yw7lCMCnGdQszvK1LCoUvTsADPfDRytr2CnazLbdR+GltybY3NPv/2tqbMf7wqZtvfvLnjMPcxFKOWMAjSLg1lRa9j+96pU70L+CqgCscCOx5pulMFyLR1jVupiBCWUA7SXBqSDx1ok57CAEB1+l1BKmMphPShdwrY2kDQFbZy5nrrUV5oYoTqb5rmnbpW221LMZs1eQHpUjRlKdo1Yx9oaHckf+MQAo4bLRLi1eUxbsrcGaOUiZfuyUfhlev+DGqGLtcCWH3cIQYMNPC+xORf6V8yWnlCu7LfuskyR22aC/vpDpznZLURzzt2lPO5jz/heepQl3p9Pw/t+5FYm10+rt3msKKH0qDcRdTeNmltk21+L+rwdmRG3grc6vCX36uuDk+ET+XVomhuNQ3d83u1a25N2Y6KQVvl7ErS95of+a/0vIn2yYOOmu9eGvdEaDOAX/qy+zOu3GvZ8VCU+OrLr+xuP35vHQ694aAbSAScTUaZBHn++TO7j//sT+2uueLSj/6lv/Rf/2QLect2kLJ33H7ob/3wva+88PTHzr746r0PPPhQPN6xCqWDs7lPqQnID0x6V5vGvcftvef44ralGO9lqwH/Jm9fDF2/tc32dvD4zdk4mC9me6/0vVN6gPl5N+nfSX++QL2f985b8qBF9CeHI2D0OTDOxbiYoYVP/tIv5u4rD3/n7/zWP5Lu2TsC0do+P0XvsOnOPX3q9Peffu78X3ji5KnONgnhjyWcvy5AJWr69bYzp5/dzt77BgR/s7aZSt3fREu/WVuji7dsv5lts4ly/r/c3qmNupVf7PaFdOvz8e6daHg322+EV19Mnbp7/3/edMlMCAG908+e2j3+2CO7W2++8eGTTz7xN/6d7/v9f/3gGNFvbb+1/db2W9v/T7bd7v8FWV3QKRaQNo8AAAAASUVORK5CYII="/>
          <p:cNvSpPr>
            <a:spLocks noChangeAspect="1" noChangeArrowheads="1"/>
          </p:cNvSpPr>
          <p:nvPr/>
        </p:nvSpPr>
        <p:spPr bwMode="auto">
          <a:xfrm>
            <a:off x="2190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 name="Immagine 4" descr="foco.jpg"/>
          <p:cNvPicPr>
            <a:picLocks noChangeAspect="1"/>
          </p:cNvPicPr>
          <p:nvPr/>
        </p:nvPicPr>
        <p:blipFill>
          <a:blip r:embed="rId3"/>
          <a:stretch>
            <a:fillRect/>
          </a:stretch>
        </p:blipFill>
        <p:spPr>
          <a:xfrm>
            <a:off x="7972023" y="154546"/>
            <a:ext cx="4043965" cy="6516710"/>
          </a:xfrm>
          <a:prstGeom prst="rect">
            <a:avLst/>
          </a:prstGeom>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FOSSOLI.jpg"/>
          <p:cNvPicPr>
            <a:picLocks noChangeAspect="1"/>
          </p:cNvPicPr>
          <p:nvPr/>
        </p:nvPicPr>
        <p:blipFill>
          <a:blip r:embed="rId3"/>
          <a:stretch>
            <a:fillRect/>
          </a:stretch>
        </p:blipFill>
        <p:spPr>
          <a:xfrm>
            <a:off x="0" y="0"/>
            <a:ext cx="12189872" cy="6808787"/>
          </a:xfrm>
          <a:prstGeom prst="rect">
            <a:avLst/>
          </a:prstGeom>
        </p:spPr>
      </p:pic>
      <p:sp>
        <p:nvSpPr>
          <p:cNvPr id="3" name="CasellaDiTesto 2"/>
          <p:cNvSpPr txBox="1"/>
          <p:nvPr/>
        </p:nvSpPr>
        <p:spPr>
          <a:xfrm>
            <a:off x="1108075" y="304892"/>
            <a:ext cx="9572625" cy="4708981"/>
          </a:xfrm>
          <a:prstGeom prst="rect">
            <a:avLst/>
          </a:prstGeom>
        </p:spPr>
        <p:txBody>
          <a:bodyPr rtlCol="0">
            <a:spAutoFit/>
          </a:bodyPr>
          <a:lstStyle/>
          <a:p>
            <a:pPr algn="ctr"/>
            <a:r>
              <a:rPr lang="it-IT" sz="6000" b="1" i="1" dirty="0">
                <a:solidFill>
                  <a:srgbClr val="000000"/>
                </a:solidFill>
                <a:latin typeface="GungSuh"/>
              </a:rPr>
              <a:t>CAMPO DI</a:t>
            </a:r>
          </a:p>
          <a:p>
            <a:pPr algn="ctr"/>
            <a:endParaRPr lang="it-IT" sz="6000" b="1" dirty="0">
              <a:solidFill>
                <a:srgbClr val="FF0000"/>
              </a:solidFill>
            </a:endParaRPr>
          </a:p>
          <a:p>
            <a:pPr algn="ctr"/>
            <a:r>
              <a:rPr lang="it-IT" sz="6000" b="1" i="1" dirty="0">
                <a:solidFill>
                  <a:srgbClr val="000000"/>
                </a:solidFill>
                <a:latin typeface="GungSuh"/>
              </a:rPr>
              <a:t> CONCENTRAMENTO DI </a:t>
            </a:r>
          </a:p>
          <a:p>
            <a:endParaRPr lang="it-IT" sz="6000" b="1" dirty="0">
              <a:solidFill>
                <a:srgbClr val="FF0000"/>
              </a:solidFill>
            </a:endParaRPr>
          </a:p>
          <a:p>
            <a:pPr algn="ctr"/>
            <a:r>
              <a:rPr lang="it-IT" sz="6000" b="1" i="1" dirty="0">
                <a:solidFill>
                  <a:srgbClr val="000000"/>
                </a:solidFill>
                <a:latin typeface="GungSuh"/>
              </a:rPr>
              <a:t>FOSSOLI </a:t>
            </a:r>
          </a:p>
        </p:txBody>
      </p:sp>
    </p:spTree>
    <p:extLst>
      <p:ext uri="{BB962C8B-B14F-4D97-AF65-F5344CB8AC3E}">
        <p14:creationId xmlns:p14="http://schemas.microsoft.com/office/powerpoint/2010/main" val="2760694307"/>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3650809-grandi-vecchi-carta-o-pergamena-sfondo-trama-Archivio-Fotografico.jpg"/>
          <p:cNvPicPr>
            <a:picLocks noChangeAspect="1"/>
          </p:cNvPicPr>
          <p:nvPr/>
        </p:nvPicPr>
        <p:blipFill>
          <a:blip r:embed="rId2"/>
          <a:stretch>
            <a:fillRect/>
          </a:stretch>
        </p:blipFill>
        <p:spPr>
          <a:xfrm>
            <a:off x="0" y="0"/>
            <a:ext cx="12192000" cy="6858000"/>
          </a:xfrm>
          <a:prstGeom prst="rect">
            <a:avLst/>
          </a:prstGeom>
        </p:spPr>
      </p:pic>
      <p:pic>
        <p:nvPicPr>
          <p:cNvPr id="4" name="Immagine 3" descr="Immagine1.jpg"/>
          <p:cNvPicPr>
            <a:picLocks noChangeAspect="1"/>
          </p:cNvPicPr>
          <p:nvPr/>
        </p:nvPicPr>
        <p:blipFill>
          <a:blip r:embed="rId3"/>
          <a:stretch>
            <a:fillRect/>
          </a:stretch>
        </p:blipFill>
        <p:spPr>
          <a:xfrm>
            <a:off x="6619740" y="154547"/>
            <a:ext cx="5357611" cy="6497392"/>
          </a:xfrm>
          <a:prstGeom prst="rect">
            <a:avLst/>
          </a:prstGeom>
        </p:spPr>
      </p:pic>
      <p:sp>
        <p:nvSpPr>
          <p:cNvPr id="31745" name="Rectangle 1"/>
          <p:cNvSpPr>
            <a:spLocks noChangeArrowheads="1"/>
          </p:cNvSpPr>
          <p:nvPr/>
        </p:nvSpPr>
        <p:spPr bwMode="auto">
          <a:xfrm>
            <a:off x="0" y="592428"/>
            <a:ext cx="7050328" cy="532453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1" u="none" strike="noStrike" cap="none" normalizeH="0" baseline="0" dirty="0" smtClean="0">
                <a:ln>
                  <a:noFill/>
                </a:ln>
                <a:solidFill>
                  <a:schemeClr val="tx1"/>
                </a:solidFill>
                <a:effectLst/>
                <a:latin typeface="Sylfaen" pitchFamily="18" charset="0"/>
                <a:ea typeface="Arial" pitchFamily="34" charset="0"/>
                <a:cs typeface="Times New Roman" pitchFamily="18" charset="0"/>
              </a:rPr>
              <a:t>FOSSOLI Lett.</a:t>
            </a:r>
            <a:r>
              <a:rPr kumimoji="0" lang="it-IT" sz="2000" b="1" i="1" u="none" strike="noStrike" cap="none" normalizeH="0" dirty="0" smtClean="0">
                <a:ln>
                  <a:noFill/>
                </a:ln>
                <a:solidFill>
                  <a:schemeClr val="tx1"/>
                </a:solidFill>
                <a:effectLst/>
                <a:latin typeface="Sylfaen" pitchFamily="18" charset="0"/>
                <a:ea typeface="Arial" pitchFamily="34" charset="0"/>
                <a:cs typeface="Times New Roman" pitchFamily="18" charset="0"/>
              </a:rPr>
              <a:t> N. 86 alla Moglie  13/07/1944</a:t>
            </a:r>
            <a:endParaRPr kumimoji="0" lang="it-IT" sz="2000" b="1" i="1" u="none" strike="noStrike" cap="none" normalizeH="0" baseline="0" dirty="0" smtClean="0">
              <a:ln>
                <a:noFill/>
              </a:ln>
              <a:solidFill>
                <a:schemeClr val="tx1"/>
              </a:solidFill>
              <a:effectLst/>
              <a:latin typeface="Sylfaen" pitchFamily="18" charset="0"/>
              <a:ea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1" u="none" strike="noStrike" cap="none" normalizeH="0" baseline="0" dirty="0" smtClean="0">
                <a:ln>
                  <a:noFill/>
                </a:ln>
                <a:solidFill>
                  <a:schemeClr val="tx1"/>
                </a:solidFill>
                <a:effectLst/>
                <a:latin typeface="Sylfaen" pitchFamily="18" charset="0"/>
                <a:ea typeface="Arial" pitchFamily="34" charset="0"/>
                <a:cs typeface="Times New Roman" pitchFamily="18" charset="0"/>
              </a:rPr>
              <a:t>Se così fosse, se così sarà, accettiamo anche questo con la</a:t>
            </a:r>
            <a:endParaRPr kumimoji="0" lang="it-IT" sz="2000" b="1" i="1" u="none" strike="noStrike" cap="none" normalizeH="0" baseline="0" dirty="0" smtClean="0">
              <a:ln>
                <a:noFill/>
              </a:ln>
              <a:solidFill>
                <a:schemeClr val="tx1"/>
              </a:solidFill>
              <a:effectLst/>
              <a:latin typeface="Sylfae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1" u="none" strike="noStrike" cap="none" normalizeH="0" baseline="0" dirty="0" smtClean="0">
                <a:ln>
                  <a:noFill/>
                </a:ln>
                <a:solidFill>
                  <a:schemeClr val="tx1"/>
                </a:solidFill>
                <a:effectLst/>
                <a:latin typeface="Sylfaen" pitchFamily="18" charset="0"/>
                <a:ea typeface="Arial" pitchFamily="34" charset="0"/>
                <a:cs typeface="Times New Roman" pitchFamily="18" charset="0"/>
              </a:rPr>
              <a:t>stessa cristiana rassegnazione con la quale abbiamo accettato</a:t>
            </a:r>
            <a:endParaRPr kumimoji="0" lang="it-IT" sz="2000" b="1" i="1" u="none" strike="noStrike" cap="none" normalizeH="0" baseline="0" dirty="0" smtClean="0">
              <a:ln>
                <a:noFill/>
              </a:ln>
              <a:solidFill>
                <a:schemeClr val="tx1"/>
              </a:solidFill>
              <a:effectLst/>
              <a:latin typeface="Sylfae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1" u="none" strike="noStrike" cap="none" normalizeH="0" baseline="0" dirty="0" smtClean="0">
                <a:ln>
                  <a:noFill/>
                </a:ln>
                <a:solidFill>
                  <a:schemeClr val="tx1"/>
                </a:solidFill>
                <a:effectLst/>
                <a:latin typeface="Sylfaen" pitchFamily="18" charset="0"/>
                <a:ea typeface="Arial" pitchFamily="34" charset="0"/>
                <a:cs typeface="Times New Roman" pitchFamily="18" charset="0"/>
              </a:rPr>
              <a:t>il passato, a te il gran carico dei bimbi in un’ora difficile e dura a</a:t>
            </a:r>
            <a:endParaRPr kumimoji="0" lang="it-IT" sz="2000" b="1" i="1" u="none" strike="noStrike" cap="none" normalizeH="0" baseline="0" dirty="0" smtClean="0">
              <a:ln>
                <a:noFill/>
              </a:ln>
              <a:solidFill>
                <a:schemeClr val="tx1"/>
              </a:solidFill>
              <a:effectLst/>
              <a:latin typeface="Sylfae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1" u="none" strike="noStrike" cap="none" normalizeH="0" baseline="0" dirty="0" smtClean="0">
                <a:ln>
                  <a:noFill/>
                </a:ln>
                <a:solidFill>
                  <a:schemeClr val="tx1"/>
                </a:solidFill>
                <a:effectLst/>
                <a:latin typeface="Sylfaen" pitchFamily="18" charset="0"/>
                <a:ea typeface="Arial" pitchFamily="34" charset="0"/>
                <a:cs typeface="Times New Roman" pitchFamily="18" charset="0"/>
              </a:rPr>
              <a:t>me quello del pensiero di tutti voi e dell’impossibilità a fare</a:t>
            </a:r>
            <a:endParaRPr kumimoji="0" lang="it-IT" sz="2000" b="1" i="1" u="none" strike="noStrike" cap="none" normalizeH="0" baseline="0" dirty="0" smtClean="0">
              <a:ln>
                <a:noFill/>
              </a:ln>
              <a:solidFill>
                <a:schemeClr val="tx1"/>
              </a:solidFill>
              <a:effectLst/>
              <a:latin typeface="Sylfae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1" u="none" strike="noStrike" cap="none" normalizeH="0" baseline="0" dirty="0" smtClean="0">
                <a:ln>
                  <a:noFill/>
                </a:ln>
                <a:solidFill>
                  <a:schemeClr val="tx1"/>
                </a:solidFill>
                <a:effectLst/>
                <a:latin typeface="Sylfaen" pitchFamily="18" charset="0"/>
                <a:ea typeface="Arial" pitchFamily="34" charset="0"/>
                <a:cs typeface="Times New Roman" pitchFamily="18" charset="0"/>
              </a:rPr>
              <a:t>qualcosa oltre a pregare ed a offrire la sofferenza dell’ansia</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1" u="none" strike="noStrike" cap="none" normalizeH="0" baseline="0" dirty="0" smtClean="0">
                <a:ln>
                  <a:noFill/>
                </a:ln>
                <a:solidFill>
                  <a:schemeClr val="tx1"/>
                </a:solidFill>
                <a:effectLst/>
                <a:latin typeface="Sylfaen" pitchFamily="18" charset="0"/>
                <a:ea typeface="Arial" pitchFamily="34" charset="0"/>
                <a:cs typeface="Times New Roman" pitchFamily="18" charset="0"/>
              </a:rPr>
              <a:t> e dell’angoscia per te e voi tutti che in ogni ora della giornata</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1" u="none" strike="noStrike" cap="none" normalizeH="0" baseline="0" dirty="0" smtClean="0">
                <a:ln>
                  <a:noFill/>
                </a:ln>
                <a:solidFill>
                  <a:schemeClr val="tx1"/>
                </a:solidFill>
                <a:effectLst/>
                <a:latin typeface="Sylfaen" pitchFamily="18" charset="0"/>
                <a:ea typeface="Arial" pitchFamily="34" charset="0"/>
                <a:cs typeface="Times New Roman" pitchFamily="18" charset="0"/>
              </a:rPr>
              <a:t> mi siete</a:t>
            </a:r>
            <a:r>
              <a:rPr lang="it-IT" sz="2000" b="1" i="1" dirty="0" smtClean="0">
                <a:latin typeface="Sylfaen" pitchFamily="18" charset="0"/>
                <a:ea typeface="Arial" pitchFamily="34" charset="0"/>
                <a:cs typeface="Times New Roman" pitchFamily="18" charset="0"/>
              </a:rPr>
              <a:t> </a:t>
            </a:r>
            <a:r>
              <a:rPr kumimoji="0" lang="it-IT" sz="2000" b="1" i="1" u="none" strike="noStrike" cap="none" normalizeH="0" baseline="0" dirty="0" smtClean="0">
                <a:ln>
                  <a:noFill/>
                </a:ln>
                <a:solidFill>
                  <a:schemeClr val="tx1"/>
                </a:solidFill>
                <a:effectLst/>
                <a:latin typeface="Sylfaen" pitchFamily="18" charset="0"/>
                <a:ea typeface="Arial" pitchFamily="34" charset="0"/>
                <a:cs typeface="Times New Roman" pitchFamily="18" charset="0"/>
              </a:rPr>
              <a:t>più che vicini (..) La sola certezza che nulla di ciò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1" u="none" strike="noStrike" cap="none" normalizeH="0" baseline="0" dirty="0" smtClean="0">
                <a:ln>
                  <a:noFill/>
                </a:ln>
                <a:solidFill>
                  <a:schemeClr val="tx1"/>
                </a:solidFill>
                <a:effectLst/>
                <a:latin typeface="Sylfaen" pitchFamily="18" charset="0"/>
                <a:ea typeface="Arial" pitchFamily="34" charset="0"/>
                <a:cs typeface="Times New Roman" pitchFamily="18" charset="0"/>
              </a:rPr>
              <a:t>che è dolore e</a:t>
            </a:r>
            <a:r>
              <a:rPr lang="it-IT" sz="2000" b="1" i="1" dirty="0" smtClean="0">
                <a:latin typeface="Sylfaen" pitchFamily="18" charset="0"/>
                <a:ea typeface="Arial" pitchFamily="34" charset="0"/>
                <a:cs typeface="Times New Roman" pitchFamily="18" charset="0"/>
              </a:rPr>
              <a:t> </a:t>
            </a:r>
            <a:r>
              <a:rPr kumimoji="0" lang="it-IT" sz="2000" b="1" i="1" u="none" strike="noStrike" cap="none" normalizeH="0" baseline="0" dirty="0" smtClean="0">
                <a:ln>
                  <a:noFill/>
                </a:ln>
                <a:solidFill>
                  <a:schemeClr val="tx1"/>
                </a:solidFill>
                <a:effectLst/>
                <a:latin typeface="Sylfaen" pitchFamily="18" charset="0"/>
                <a:ea typeface="Arial" pitchFamily="34" charset="0"/>
                <a:cs typeface="Times New Roman" pitchFamily="18" charset="0"/>
              </a:rPr>
              <a:t>sofferenza va perduto, ma che tutto si tramuta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1" u="none" strike="noStrike" cap="none" normalizeH="0" baseline="0" dirty="0" smtClean="0">
                <a:ln>
                  <a:noFill/>
                </a:ln>
                <a:solidFill>
                  <a:schemeClr val="tx1"/>
                </a:solidFill>
                <a:effectLst/>
                <a:latin typeface="Sylfaen" pitchFamily="18" charset="0"/>
                <a:ea typeface="Arial" pitchFamily="34" charset="0"/>
                <a:cs typeface="Times New Roman" pitchFamily="18" charset="0"/>
              </a:rPr>
              <a:t>in benedizione se</a:t>
            </a:r>
            <a:r>
              <a:rPr lang="it-IT" sz="2000" b="1" i="1" dirty="0" smtClean="0">
                <a:latin typeface="Sylfaen" pitchFamily="18" charset="0"/>
                <a:ea typeface="Arial" pitchFamily="34" charset="0"/>
                <a:cs typeface="Times New Roman" pitchFamily="18" charset="0"/>
              </a:rPr>
              <a:t> </a:t>
            </a:r>
            <a:r>
              <a:rPr kumimoji="0" lang="it-IT" sz="2000" b="1" i="1" u="none" strike="noStrike" cap="none" normalizeH="0" baseline="0" dirty="0" smtClean="0">
                <a:ln>
                  <a:noFill/>
                </a:ln>
                <a:solidFill>
                  <a:schemeClr val="tx1"/>
                </a:solidFill>
                <a:effectLst/>
                <a:latin typeface="Sylfaen" pitchFamily="18" charset="0"/>
                <a:ea typeface="Arial" pitchFamily="34" charset="0"/>
                <a:cs typeface="Times New Roman" pitchFamily="18" charset="0"/>
              </a:rPr>
              <a:t>accettata con fede ed offerta a Dio, dà la</a:t>
            </a:r>
            <a:endParaRPr lang="it-IT" sz="2000" b="1" i="1" baseline="0" dirty="0" smtClean="0">
              <a:latin typeface="Sylfaen" pitchFamily="18" charset="0"/>
              <a:ea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1" u="none" strike="noStrike" cap="none" normalizeH="0" baseline="0" dirty="0" smtClean="0">
                <a:ln>
                  <a:noFill/>
                </a:ln>
                <a:solidFill>
                  <a:schemeClr val="tx1"/>
                </a:solidFill>
                <a:effectLst/>
                <a:latin typeface="Sylfaen" pitchFamily="18" charset="0"/>
                <a:ea typeface="Arial" pitchFamily="34" charset="0"/>
                <a:cs typeface="Times New Roman" pitchFamily="18" charset="0"/>
              </a:rPr>
              <a:t>forza per pensare a te ed</a:t>
            </a:r>
            <a:r>
              <a:rPr lang="it-IT" sz="2000" b="1" i="1" dirty="0" smtClean="0">
                <a:latin typeface="Sylfaen" pitchFamily="18" charset="0"/>
                <a:ea typeface="Arial" pitchFamily="34" charset="0"/>
                <a:cs typeface="Times New Roman" pitchFamily="18" charset="0"/>
              </a:rPr>
              <a:t> </a:t>
            </a:r>
            <a:r>
              <a:rPr kumimoji="0" lang="it-IT" sz="2000" b="1" i="1" u="none" strike="noStrike" cap="none" normalizeH="0" baseline="0" dirty="0" smtClean="0">
                <a:ln>
                  <a:noFill/>
                </a:ln>
                <a:solidFill>
                  <a:schemeClr val="tx1"/>
                </a:solidFill>
                <a:effectLst/>
                <a:latin typeface="Sylfaen" pitchFamily="18" charset="0"/>
                <a:ea typeface="Arial" pitchFamily="34" charset="0"/>
                <a:cs typeface="Times New Roman" pitchFamily="18" charset="0"/>
              </a:rPr>
              <a:t>ai piccoli con una minore angoscia</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1" u="none" strike="noStrike" cap="none" normalizeH="0" baseline="0" dirty="0" smtClean="0">
                <a:ln>
                  <a:noFill/>
                </a:ln>
                <a:solidFill>
                  <a:schemeClr val="tx1"/>
                </a:solidFill>
                <a:effectLst/>
                <a:latin typeface="Sylfaen" pitchFamily="18" charset="0"/>
                <a:ea typeface="Arial" pitchFamily="34" charset="0"/>
                <a:cs typeface="Times New Roman" pitchFamily="18" charset="0"/>
              </a:rPr>
              <a:t>paventando i pericoli del peggio che pessimisticamente si</a:t>
            </a:r>
            <a:endParaRPr lang="it-IT" sz="2000" b="1" i="1" baseline="0" dirty="0" smtClean="0">
              <a:latin typeface="Sylfaen" pitchFamily="18" charset="0"/>
              <a:ea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1" u="none" strike="noStrike" cap="none" normalizeH="0" baseline="0" dirty="0" smtClean="0">
                <a:ln>
                  <a:noFill/>
                </a:ln>
                <a:solidFill>
                  <a:schemeClr val="tx1"/>
                </a:solidFill>
                <a:effectLst/>
                <a:latin typeface="Sylfaen" pitchFamily="18" charset="0"/>
                <a:ea typeface="Arial" pitchFamily="34" charset="0"/>
                <a:cs typeface="Times New Roman" pitchFamily="18" charset="0"/>
              </a:rPr>
              <a:t>può e fatalmente si è portati a pensare. La sofferenza è tutta</a:t>
            </a:r>
            <a:endParaRPr lang="it-IT" sz="2000" b="1" i="1" baseline="0" dirty="0" smtClean="0">
              <a:latin typeface="Sylfaen" pitchFamily="18" charset="0"/>
              <a:ea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1" u="none" strike="noStrike" cap="none" normalizeH="0" baseline="0" dirty="0" smtClean="0">
                <a:ln>
                  <a:noFill/>
                </a:ln>
                <a:solidFill>
                  <a:schemeClr val="tx1"/>
                </a:solidFill>
                <a:effectLst/>
                <a:latin typeface="Sylfaen" pitchFamily="18" charset="0"/>
                <a:ea typeface="Arial" pitchFamily="34" charset="0"/>
                <a:cs typeface="Times New Roman" pitchFamily="18" charset="0"/>
              </a:rPr>
              <a:t>Lì … tutto il resto non si sente o appena si</a:t>
            </a:r>
            <a:r>
              <a:rPr lang="it-IT" sz="2000" b="1" i="1" dirty="0" smtClean="0">
                <a:latin typeface="Sylfaen" pitchFamily="18" charset="0"/>
                <a:ea typeface="Arial" pitchFamily="34" charset="0"/>
                <a:cs typeface="Times New Roman" pitchFamily="18" charset="0"/>
              </a:rPr>
              <a:t> </a:t>
            </a:r>
            <a:r>
              <a:rPr kumimoji="0" lang="it-IT" sz="2000" b="1" i="1" u="none" strike="noStrike" cap="none" normalizeH="0" baseline="0" dirty="0" smtClean="0">
                <a:ln>
                  <a:noFill/>
                </a:ln>
                <a:solidFill>
                  <a:schemeClr val="tx1"/>
                </a:solidFill>
                <a:effectLst/>
                <a:latin typeface="Sylfaen" pitchFamily="18" charset="0"/>
                <a:ea typeface="Arial" pitchFamily="34" charset="0"/>
                <a:cs typeface="Times New Roman" pitchFamily="18" charset="0"/>
              </a:rPr>
              <a:t>percepisce,</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1" u="none" strike="noStrike" cap="none" normalizeH="0" baseline="0" dirty="0" smtClean="0">
                <a:ln>
                  <a:noFill/>
                </a:ln>
                <a:solidFill>
                  <a:schemeClr val="tx1"/>
                </a:solidFill>
                <a:effectLst/>
                <a:latin typeface="Sylfaen" pitchFamily="18" charset="0"/>
                <a:ea typeface="Arial" pitchFamily="34" charset="0"/>
                <a:cs typeface="Times New Roman" pitchFamily="18" charset="0"/>
              </a:rPr>
              <a:t>sopraffatto da questo pensiero che talvolta pare troppo</a:t>
            </a:r>
            <a:endParaRPr lang="it-IT" sz="2000" b="1" i="1" dirty="0" smtClean="0">
              <a:latin typeface="Sylfaen" pitchFamily="18" charset="0"/>
              <a:ea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1" u="none" strike="noStrike" cap="none" normalizeH="0" baseline="0" dirty="0" smtClean="0">
                <a:ln>
                  <a:noFill/>
                </a:ln>
                <a:solidFill>
                  <a:schemeClr val="tx1"/>
                </a:solidFill>
                <a:effectLst/>
                <a:latin typeface="Sylfaen" pitchFamily="18" charset="0"/>
                <a:ea typeface="Arial" pitchFamily="34" charset="0"/>
                <a:cs typeface="Times New Roman" pitchFamily="18" charset="0"/>
              </a:rPr>
              <a:t>pesante. (..) Quanti baci? Tanti quanti te ne darò il</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b="1" i="1" u="none" strike="noStrike" cap="none" normalizeH="0" baseline="0" dirty="0" smtClean="0">
                <a:ln>
                  <a:noFill/>
                </a:ln>
                <a:solidFill>
                  <a:schemeClr val="tx1"/>
                </a:solidFill>
                <a:effectLst/>
                <a:latin typeface="Sylfaen" pitchFamily="18" charset="0"/>
                <a:ea typeface="Arial" pitchFamily="34" charset="0"/>
                <a:cs typeface="Times New Roman" pitchFamily="18" charset="0"/>
              </a:rPr>
              <a:t>Giorno beato che</a:t>
            </a:r>
            <a:r>
              <a:rPr lang="it-IT" sz="2000" b="1" i="1" dirty="0" smtClean="0">
                <a:latin typeface="Sylfaen" pitchFamily="18" charset="0"/>
                <a:ea typeface="Arial" pitchFamily="34" charset="0"/>
                <a:cs typeface="Times New Roman" pitchFamily="18" charset="0"/>
              </a:rPr>
              <a:t> </a:t>
            </a:r>
            <a:r>
              <a:rPr kumimoji="0" lang="it-IT" sz="2000" b="1" i="1" u="none" strike="noStrike" cap="none" normalizeH="0" baseline="0" dirty="0" smtClean="0">
                <a:ln>
                  <a:noFill/>
                </a:ln>
                <a:solidFill>
                  <a:schemeClr val="tx1"/>
                </a:solidFill>
                <a:effectLst/>
                <a:latin typeface="Sylfaen" pitchFamily="18" charset="0"/>
                <a:ea typeface="Arial" pitchFamily="34" charset="0"/>
              </a:rPr>
              <a:t>aspetto con cuore sempre più a te unito.</a:t>
            </a:r>
            <a:r>
              <a:rPr kumimoji="0" lang="it-IT" sz="2000" b="1" i="1" u="none" strike="noStrike" cap="none" normalizeH="0" baseline="0" dirty="0" smtClean="0">
                <a:ln>
                  <a:noFill/>
                </a:ln>
                <a:solidFill>
                  <a:schemeClr val="tx1"/>
                </a:solidFill>
                <a:effectLst/>
                <a:latin typeface="Sylfaen" pitchFamily="18" charset="0"/>
              </a:rPr>
              <a:t> </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1745"/>
                                        </p:tgtEl>
                                        <p:attrNameLst>
                                          <p:attrName>style.visibility</p:attrName>
                                        </p:attrNameLst>
                                      </p:cBhvr>
                                      <p:to>
                                        <p:strVal val="visible"/>
                                      </p:to>
                                    </p:set>
                                    <p:animEffect transition="in" filter="diamond(in)">
                                      <p:cBhvr>
                                        <p:cTn id="7" dur="2000"/>
                                        <p:tgtEl>
                                          <p:spTgt spid="3174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FAMILI.jpg"/>
          <p:cNvPicPr>
            <a:picLocks noChangeAspect="1"/>
          </p:cNvPicPr>
          <p:nvPr/>
        </p:nvPicPr>
        <p:blipFill>
          <a:blip r:embed="rId3"/>
          <a:stretch>
            <a:fillRect/>
          </a:stretch>
        </p:blipFill>
        <p:spPr>
          <a:xfrm>
            <a:off x="0" y="0"/>
            <a:ext cx="12212638" cy="6777391"/>
          </a:xfrm>
          <a:prstGeom prst="rect">
            <a:avLst/>
          </a:prstGeom>
        </p:spPr>
      </p:pic>
      <p:sp>
        <p:nvSpPr>
          <p:cNvPr id="5122" name="Rectangle 2"/>
          <p:cNvSpPr>
            <a:spLocks noChangeArrowheads="1"/>
          </p:cNvSpPr>
          <p:nvPr/>
        </p:nvSpPr>
        <p:spPr bwMode="auto">
          <a:xfrm>
            <a:off x="0" y="0"/>
            <a:ext cx="11436439" cy="6740307"/>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effectLst>
            <a:outerShdw blurRad="50800" dist="50800" dir="5400000" sx="9000" sy="9000" algn="ctr" rotWithShape="0">
              <a:srgbClr val="000000"/>
            </a:outerShd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b="1" i="1" u="none" strike="noStrike" cap="none" normalizeH="0" dirty="0" smtClean="0">
                <a:ln>
                  <a:noFill/>
                </a:ln>
                <a:effectLst/>
                <a:latin typeface="Arial Black" pitchFamily="34" charset="0"/>
                <a:ea typeface="Arial" pitchFamily="34" charset="0"/>
                <a:cs typeface="Times New Roman" pitchFamily="18" charset="0"/>
              </a:rPr>
              <a:t>Tutto tace </a:t>
            </a:r>
            <a:endParaRPr kumimoji="0" lang="it-IT" b="1" i="1" u="none" strike="noStrike" cap="none" normalizeH="0" dirty="0" smtClean="0">
              <a:ln>
                <a:noFill/>
              </a:ln>
              <a:effectLst/>
              <a:latin typeface="Arial Black"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1" i="1" u="none" strike="noStrike" cap="none" normalizeH="0" dirty="0" smtClean="0">
                <a:ln>
                  <a:noFill/>
                </a:ln>
                <a:effectLst/>
                <a:latin typeface="Arial Black" pitchFamily="34" charset="0"/>
                <a:ea typeface="Arial" pitchFamily="34" charset="0"/>
                <a:cs typeface="Times New Roman" pitchFamily="18" charset="0"/>
              </a:rPr>
              <a:t>e nel silenzio che le montagne fanno più austero e calmo</a:t>
            </a:r>
            <a:endParaRPr kumimoji="0" lang="it-IT" b="1" i="1" u="none" strike="noStrike" cap="none" normalizeH="0" dirty="0" smtClean="0">
              <a:ln>
                <a:noFill/>
              </a:ln>
              <a:effectLst/>
              <a:latin typeface="Arial Black"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1" i="1" u="none" strike="noStrike" cap="none" normalizeH="0" dirty="0" smtClean="0">
                <a:ln>
                  <a:noFill/>
                </a:ln>
                <a:effectLst/>
                <a:latin typeface="Arial Black" pitchFamily="34" charset="0"/>
                <a:ea typeface="Arial" pitchFamily="34" charset="0"/>
                <a:cs typeface="Times New Roman" pitchFamily="18" charset="0"/>
              </a:rPr>
              <a:t>con la loro mole nera che si staglia nel cielo stellato, lon-tano</a:t>
            </a:r>
            <a:endParaRPr kumimoji="0" lang="it-IT" b="1" i="1" u="none" strike="noStrike" cap="none" normalizeH="0" dirty="0" smtClean="0">
              <a:ln>
                <a:noFill/>
              </a:ln>
              <a:effectLst/>
              <a:latin typeface="Arial Black"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1" i="1" u="none" strike="noStrike" cap="none" normalizeH="0" dirty="0" smtClean="0">
                <a:ln>
                  <a:noFill/>
                </a:ln>
                <a:effectLst/>
                <a:latin typeface="Arial Black" pitchFamily="34" charset="0"/>
                <a:ea typeface="Arial" pitchFamily="34" charset="0"/>
                <a:cs typeface="Times New Roman" pitchFamily="18" charset="0"/>
              </a:rPr>
              <a:t>lontano un suono come di acqua scrosciante su dirupi è l’unico</a:t>
            </a:r>
            <a:endParaRPr kumimoji="0" lang="it-IT" b="1" i="1" u="none" strike="noStrike" cap="none" normalizeH="0" dirty="0" smtClean="0">
              <a:ln>
                <a:noFill/>
              </a:ln>
              <a:effectLst/>
              <a:latin typeface="Arial Black"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1" i="1" u="none" strike="noStrike" cap="none" normalizeH="0" dirty="0" smtClean="0">
                <a:ln>
                  <a:noFill/>
                </a:ln>
                <a:effectLst/>
                <a:latin typeface="Arial Black" pitchFamily="34" charset="0"/>
                <a:ea typeface="Arial" pitchFamily="34" charset="0"/>
                <a:cs typeface="Times New Roman" pitchFamily="18" charset="0"/>
              </a:rPr>
              <a:t>segno di vita di tutto un grandioso emiciclo ciclopico. E’ l’ora delle</a:t>
            </a:r>
            <a:endParaRPr kumimoji="0" lang="it-IT" b="1" i="1" u="none" strike="noStrike" cap="none" normalizeH="0" dirty="0" smtClean="0">
              <a:ln>
                <a:noFill/>
              </a:ln>
              <a:effectLst/>
              <a:latin typeface="Arial Black"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1" i="1" u="none" strike="noStrike" cap="none" normalizeH="0" dirty="0" smtClean="0">
                <a:ln>
                  <a:noFill/>
                </a:ln>
                <a:effectLst/>
                <a:latin typeface="Arial Black" pitchFamily="34" charset="0"/>
                <a:ea typeface="Arial" pitchFamily="34" charset="0"/>
                <a:cs typeface="Times New Roman" pitchFamily="18" charset="0"/>
              </a:rPr>
              <a:t>fate e dei gnomi che le leggende fanno vagare nelle notti fra dirupi e</a:t>
            </a:r>
            <a:endParaRPr kumimoji="0" lang="it-IT" b="1" i="1" u="none" strike="noStrike" cap="none" normalizeH="0" dirty="0" smtClean="0">
              <a:ln>
                <a:noFill/>
              </a:ln>
              <a:effectLst/>
              <a:latin typeface="Arial Black"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1" i="1" u="none" strike="noStrike" cap="none" normalizeH="0" dirty="0" smtClean="0">
                <a:ln>
                  <a:noFill/>
                </a:ln>
                <a:effectLst/>
                <a:latin typeface="Arial Black" pitchFamily="34" charset="0"/>
                <a:ea typeface="Arial" pitchFamily="34" charset="0"/>
                <a:cs typeface="Times New Roman" pitchFamily="18" charset="0"/>
              </a:rPr>
              <a:t>abetaie, fra candori di ghiacciai (..) fra boschi e valli che di giorno</a:t>
            </a:r>
            <a:endParaRPr kumimoji="0" lang="it-IT" b="1" i="1" u="none" strike="noStrike" cap="none" normalizeH="0" dirty="0" smtClean="0">
              <a:ln>
                <a:noFill/>
              </a:ln>
              <a:effectLst/>
              <a:latin typeface="Arial Black"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1" i="1" u="none" strike="noStrike" cap="none" normalizeH="0" dirty="0" smtClean="0">
                <a:ln>
                  <a:noFill/>
                </a:ln>
                <a:effectLst/>
                <a:latin typeface="Arial Black" pitchFamily="34" charset="0"/>
                <a:ea typeface="Arial" pitchFamily="34" charset="0"/>
                <a:cs typeface="Times New Roman" pitchFamily="18" charset="0"/>
              </a:rPr>
              <a:t>sono d’oro come nella canzone che quassù più che altrove è nel suo regno di poesia e di lirica.</a:t>
            </a:r>
            <a:endParaRPr kumimoji="0" lang="it-IT" b="1" i="1" u="none" strike="noStrike" cap="none" normalizeH="0" dirty="0" smtClean="0">
              <a:ln>
                <a:noFill/>
              </a:ln>
              <a:effectLst/>
              <a:latin typeface="Arial Black"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1" i="1" u="none" strike="noStrike" cap="none" normalizeH="0" dirty="0" smtClean="0">
                <a:ln>
                  <a:noFill/>
                </a:ln>
                <a:effectLst/>
                <a:latin typeface="Arial Black" pitchFamily="34" charset="0"/>
                <a:ea typeface="Arial" pitchFamily="34" charset="0"/>
                <a:cs typeface="Times New Roman" pitchFamily="18" charset="0"/>
              </a:rPr>
              <a:t>Pullulano i ricordi più lieti e sereni, prendono vita le ombre ed i</a:t>
            </a:r>
            <a:endParaRPr kumimoji="0" lang="it-IT" b="1" i="1" u="none" strike="noStrike" cap="none" normalizeH="0" dirty="0" smtClean="0">
              <a:ln>
                <a:noFill/>
              </a:ln>
              <a:effectLst/>
              <a:latin typeface="Arial Black"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1" i="1" u="none" strike="noStrike" cap="none" normalizeH="0" dirty="0" smtClean="0">
                <a:ln>
                  <a:noFill/>
                </a:ln>
                <a:effectLst/>
                <a:latin typeface="Arial Black" pitchFamily="34" charset="0"/>
                <a:ea typeface="Arial" pitchFamily="34" charset="0"/>
                <a:cs typeface="Times New Roman" pitchFamily="18" charset="0"/>
              </a:rPr>
              <a:t>sogni, riaffiorano nostalgie, prendono corpo sogni e speranze, si</a:t>
            </a:r>
            <a:endParaRPr kumimoji="0" lang="it-IT" b="1" i="1" u="none" strike="noStrike" cap="none" normalizeH="0" dirty="0" smtClean="0">
              <a:ln>
                <a:noFill/>
              </a:ln>
              <a:effectLst/>
              <a:latin typeface="Arial Black"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1" i="1" u="none" strike="noStrike" cap="none" normalizeH="0" dirty="0" smtClean="0">
                <a:ln>
                  <a:noFill/>
                </a:ln>
                <a:effectLst/>
                <a:latin typeface="Arial Black" pitchFamily="34" charset="0"/>
                <a:ea typeface="Arial" pitchFamily="34" charset="0"/>
                <a:cs typeface="Times New Roman" pitchFamily="18" charset="0"/>
              </a:rPr>
              <a:t>riaccendono le luci di un ritorno ad ore e giornate luminose e piene di luce, di fede, d’amore.</a:t>
            </a:r>
            <a:endParaRPr kumimoji="0" lang="it-IT" b="1" i="1" u="none" strike="noStrike" cap="none" normalizeH="0" dirty="0" smtClean="0">
              <a:ln>
                <a:noFill/>
              </a:ln>
              <a:effectLst/>
              <a:latin typeface="Arial Black"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1" i="1" u="none" strike="noStrike" cap="none" normalizeH="0" dirty="0" smtClean="0">
                <a:ln>
                  <a:noFill/>
                </a:ln>
                <a:effectLst/>
                <a:latin typeface="Arial Black" pitchFamily="34" charset="0"/>
                <a:ea typeface="Arial" pitchFamily="34" charset="0"/>
                <a:cs typeface="Times New Roman" pitchFamily="18" charset="0"/>
              </a:rPr>
              <a:t>Quanti ricordi ad ogni istante, ad ogni mutar di cielo, ad ogni cangiar</a:t>
            </a:r>
            <a:endParaRPr kumimoji="0" lang="it-IT" b="1" i="1" u="none" strike="noStrike" cap="none" normalizeH="0" dirty="0" smtClean="0">
              <a:ln>
                <a:noFill/>
              </a:ln>
              <a:effectLst/>
              <a:latin typeface="Arial Black"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1" i="1" u="none" strike="noStrike" cap="none" normalizeH="0" dirty="0" smtClean="0">
                <a:ln>
                  <a:noFill/>
                </a:ln>
                <a:effectLst/>
                <a:latin typeface="Arial Black" pitchFamily="34" charset="0"/>
                <a:ea typeface="Arial" pitchFamily="34" charset="0"/>
                <a:cs typeface="Times New Roman" pitchFamily="18" charset="0"/>
              </a:rPr>
              <a:t>di toni cerulei o plumbei: ad ogni alitar di vento ad ogni gioco di luci</a:t>
            </a:r>
            <a:endParaRPr kumimoji="0" lang="it-IT" b="1" i="1" u="none" strike="noStrike" cap="none" normalizeH="0" dirty="0" smtClean="0">
              <a:ln>
                <a:noFill/>
              </a:ln>
              <a:effectLst/>
              <a:latin typeface="Arial Black"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1" i="1" u="none" strike="noStrike" cap="none" normalizeH="0" dirty="0" smtClean="0">
                <a:ln>
                  <a:noFill/>
                </a:ln>
                <a:effectLst/>
                <a:latin typeface="Arial Black" pitchFamily="34" charset="0"/>
                <a:ea typeface="Arial" pitchFamily="34" charset="0"/>
                <a:cs typeface="Times New Roman" pitchFamily="18" charset="0"/>
              </a:rPr>
              <a:t>o di ombre nel cielo o sulle montagne!</a:t>
            </a:r>
            <a:endParaRPr kumimoji="0" lang="it-IT" b="1" i="1" u="none" strike="noStrike" cap="none" normalizeH="0" dirty="0" smtClean="0">
              <a:ln>
                <a:noFill/>
              </a:ln>
              <a:effectLst/>
              <a:latin typeface="Arial Black"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1" i="1" u="none" strike="noStrike" cap="none" normalizeH="0" dirty="0" smtClean="0">
                <a:ln>
                  <a:noFill/>
                </a:ln>
                <a:effectLst/>
                <a:latin typeface="Arial Black" pitchFamily="34" charset="0"/>
                <a:ea typeface="Arial" pitchFamily="34" charset="0"/>
                <a:cs typeface="Times New Roman" pitchFamily="18" charset="0"/>
              </a:rPr>
              <a:t>Centro di tutto un viso, uno sguardo, un palpito, un fremito, un ricordo, un desiderio che à un nome: il tuo!</a:t>
            </a:r>
            <a:endParaRPr kumimoji="0" lang="it-IT" b="1" i="1" u="none" strike="noStrike" cap="none" normalizeH="0" dirty="0" smtClean="0">
              <a:ln>
                <a:noFill/>
              </a:ln>
              <a:effectLst/>
              <a:latin typeface="Arial Black"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1" i="1" u="none" strike="noStrike" cap="none" normalizeH="0" dirty="0" smtClean="0">
                <a:ln>
                  <a:noFill/>
                </a:ln>
                <a:effectLst/>
                <a:latin typeface="Arial Black" pitchFamily="34" charset="0"/>
                <a:ea typeface="Arial" pitchFamily="34" charset="0"/>
                <a:cs typeface="Times New Roman" pitchFamily="18" charset="0"/>
              </a:rPr>
              <a:t>Non è nuovo, anzi è ormai vecchio, ma l’amore, il desiderio, l’ardore</a:t>
            </a:r>
            <a:endParaRPr kumimoji="0" lang="it-IT" b="1" i="1" u="none" strike="noStrike" cap="none" normalizeH="0" dirty="0" smtClean="0">
              <a:ln>
                <a:noFill/>
              </a:ln>
              <a:effectLst/>
              <a:latin typeface="Arial Black"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1" i="1" u="none" strike="noStrike" cap="none" normalizeH="0" dirty="0" smtClean="0">
                <a:ln>
                  <a:noFill/>
                </a:ln>
                <a:effectLst/>
                <a:latin typeface="Arial Black" pitchFamily="34" charset="0"/>
                <a:ea typeface="Arial" pitchFamily="34" charset="0"/>
                <a:cs typeface="Times New Roman" pitchFamily="18" charset="0"/>
              </a:rPr>
              <a:t>non hanno età non conoscono tempo, vivono della inesauribile</a:t>
            </a:r>
            <a:endParaRPr kumimoji="0" lang="it-IT" b="1" i="1" u="none" strike="noStrike" cap="none" normalizeH="0" dirty="0" smtClean="0">
              <a:ln>
                <a:noFill/>
              </a:ln>
              <a:effectLst/>
              <a:latin typeface="Arial Black"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1" i="1" u="none" strike="noStrike" cap="none" normalizeH="0" dirty="0" smtClean="0">
                <a:ln>
                  <a:noFill/>
                </a:ln>
                <a:effectLst/>
                <a:latin typeface="Arial Black" pitchFamily="34" charset="0"/>
                <a:ea typeface="Arial" pitchFamily="34" charset="0"/>
                <a:cs typeface="Times New Roman" pitchFamily="18" charset="0"/>
              </a:rPr>
              <a:t>freschezza del cuore che non è mai sazio, che è sempre più</a:t>
            </a:r>
            <a:endParaRPr kumimoji="0" lang="it-IT" b="1" i="1" u="none" strike="noStrike" cap="none" normalizeH="0" dirty="0" smtClean="0">
              <a:ln>
                <a:noFill/>
              </a:ln>
              <a:effectLst/>
              <a:latin typeface="Arial Black"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1" i="1" u="none" strike="noStrike" cap="none" normalizeH="0" dirty="0" smtClean="0">
                <a:ln>
                  <a:noFill/>
                </a:ln>
                <a:effectLst/>
                <a:latin typeface="Arial Black" pitchFamily="34" charset="0"/>
                <a:ea typeface="Arial" pitchFamily="34" charset="0"/>
                <a:cs typeface="Times New Roman" pitchFamily="18" charset="0"/>
              </a:rPr>
              <a:t>giovane, sempre più insaziabile, sempre più desideroso, che non</a:t>
            </a:r>
            <a:endParaRPr kumimoji="0" lang="it-IT" b="1" i="1" u="none" strike="noStrike" cap="none" normalizeH="0" dirty="0" smtClean="0">
              <a:ln>
                <a:noFill/>
              </a:ln>
              <a:effectLst/>
              <a:latin typeface="Arial Black"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1" i="1" u="none" strike="noStrike" cap="none" normalizeH="0" dirty="0" smtClean="0">
                <a:ln>
                  <a:noFill/>
                </a:ln>
                <a:effectLst/>
                <a:latin typeface="Arial Black" pitchFamily="34" charset="0"/>
                <a:ea typeface="Arial" pitchFamily="34" charset="0"/>
                <a:cs typeface="Times New Roman" pitchFamily="18" charset="0"/>
              </a:rPr>
              <a:t>conosce distanze e tempo se non per rinfocolare l’ardore, il</a:t>
            </a:r>
            <a:endParaRPr kumimoji="0" lang="it-IT" b="1" i="1" u="none" strike="noStrike" cap="none" normalizeH="0" dirty="0" smtClean="0">
              <a:ln>
                <a:noFill/>
              </a:ln>
              <a:effectLst/>
              <a:latin typeface="Arial Black"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b="1" i="1" u="none" strike="noStrike" cap="none" normalizeH="0" dirty="0" smtClean="0">
                <a:ln>
                  <a:noFill/>
                </a:ln>
                <a:effectLst/>
                <a:latin typeface="Arial Black" pitchFamily="34" charset="0"/>
                <a:ea typeface="Arial" pitchFamily="34" charset="0"/>
                <a:cs typeface="Times New Roman" pitchFamily="18" charset="0"/>
              </a:rPr>
              <a:t>desiderio, la speranza, la certezza. (..)</a:t>
            </a:r>
            <a:endParaRPr kumimoji="0" lang="it-IT" b="1" i="1" u="none" strike="noStrike" cap="none" normalizeH="0" dirty="0" smtClean="0">
              <a:ln>
                <a:noFill/>
              </a:ln>
              <a:effectLst/>
              <a:latin typeface="Arial Black" pitchFamily="34" charset="0"/>
            </a:endParaRPr>
          </a:p>
        </p:txBody>
      </p:sp>
    </p:spTree>
    <p:extLst>
      <p:ext uri="{BB962C8B-B14F-4D97-AF65-F5344CB8AC3E}">
        <p14:creationId xmlns:p14="http://schemas.microsoft.com/office/powerpoint/2010/main" val="426100545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3650809-grandi-vecchi-carta-o-pergamena-sfondo-trama-Archivio-Fotografico.jpg"/>
          <p:cNvPicPr>
            <a:picLocks noChangeAspect="1"/>
          </p:cNvPicPr>
          <p:nvPr/>
        </p:nvPicPr>
        <p:blipFill>
          <a:blip r:embed="rId2"/>
          <a:stretch>
            <a:fillRect/>
          </a:stretch>
        </p:blipFill>
        <p:spPr>
          <a:xfrm>
            <a:off x="0" y="0"/>
            <a:ext cx="12192000" cy="6858000"/>
          </a:xfrm>
          <a:prstGeom prst="rect">
            <a:avLst/>
          </a:prstGeom>
        </p:spPr>
      </p:pic>
      <p:pic>
        <p:nvPicPr>
          <p:cNvPr id="3" name="Immagine 2" descr="nazi.jpg"/>
          <p:cNvPicPr>
            <a:picLocks noChangeAspect="1"/>
          </p:cNvPicPr>
          <p:nvPr/>
        </p:nvPicPr>
        <p:blipFill>
          <a:blip r:embed="rId3"/>
          <a:stretch>
            <a:fillRect/>
          </a:stretch>
        </p:blipFill>
        <p:spPr>
          <a:xfrm>
            <a:off x="8731876" y="180304"/>
            <a:ext cx="3271233" cy="6478073"/>
          </a:xfrm>
          <a:prstGeom prst="rect">
            <a:avLst/>
          </a:prstGeom>
        </p:spPr>
      </p:pic>
      <p:pic>
        <p:nvPicPr>
          <p:cNvPr id="4" name="Immagine 3" descr="fochi.jpg"/>
          <p:cNvPicPr>
            <a:picLocks noChangeAspect="1"/>
          </p:cNvPicPr>
          <p:nvPr/>
        </p:nvPicPr>
        <p:blipFill>
          <a:blip r:embed="rId4"/>
          <a:stretch>
            <a:fillRect/>
          </a:stretch>
        </p:blipFill>
        <p:spPr>
          <a:xfrm>
            <a:off x="231819" y="218941"/>
            <a:ext cx="3503053" cy="6426558"/>
          </a:xfrm>
          <a:prstGeom prst="rect">
            <a:avLst/>
          </a:prstGeom>
        </p:spPr>
      </p:pic>
      <p:sp>
        <p:nvSpPr>
          <p:cNvPr id="5" name="CasellaDiTesto 4"/>
          <p:cNvSpPr txBox="1"/>
          <p:nvPr/>
        </p:nvSpPr>
        <p:spPr>
          <a:xfrm>
            <a:off x="4018208" y="1107582"/>
            <a:ext cx="4739426" cy="4431983"/>
          </a:xfrm>
          <a:prstGeom prst="rect">
            <a:avLst/>
          </a:prstGeom>
          <a:noFill/>
        </p:spPr>
        <p:txBody>
          <a:bodyPr wrap="square" rtlCol="0">
            <a:spAutoFit/>
          </a:bodyPr>
          <a:lstStyle/>
          <a:p>
            <a:r>
              <a:rPr lang="it-IT" sz="2400" b="1" i="1" dirty="0" smtClean="0">
                <a:latin typeface="Batang" pitchFamily="18" charset="-127"/>
                <a:ea typeface="Batang" pitchFamily="18" charset="-127"/>
                <a:cs typeface="Arial" pitchFamily="34" charset="0"/>
              </a:rPr>
              <a:t>Hersbruck-Lett. N.166 alla SORELLA </a:t>
            </a:r>
            <a:r>
              <a:rPr lang="it-IT" b="1" i="1" dirty="0" smtClean="0">
                <a:latin typeface="Batang" pitchFamily="18" charset="-127"/>
                <a:ea typeface="Batang" pitchFamily="18" charset="-127"/>
                <a:cs typeface="Arial" pitchFamily="34" charset="0"/>
              </a:rPr>
              <a:t> 08/10/1944</a:t>
            </a:r>
          </a:p>
          <a:p>
            <a:endParaRPr lang="it-IT" sz="2400" b="1" i="1" dirty="0" smtClean="0">
              <a:latin typeface="Batang" pitchFamily="18" charset="-127"/>
              <a:ea typeface="Batang" pitchFamily="18" charset="-127"/>
              <a:cs typeface="Arial" pitchFamily="34" charset="0"/>
            </a:endParaRPr>
          </a:p>
          <a:p>
            <a:r>
              <a:rPr lang="it-IT" sz="2400" b="1" i="1" dirty="0" smtClean="0">
                <a:latin typeface="Batang" pitchFamily="18" charset="-127"/>
                <a:ea typeface="Batang" pitchFamily="18" charset="-127"/>
                <a:cs typeface="Arial" pitchFamily="34" charset="0"/>
              </a:rPr>
              <a:t>Gentila Signora,</a:t>
            </a:r>
          </a:p>
          <a:p>
            <a:r>
              <a:rPr lang="it-IT" sz="2400" b="1" i="1" dirty="0" smtClean="0">
                <a:latin typeface="Batang" pitchFamily="18" charset="-127"/>
                <a:ea typeface="Batang" pitchFamily="18" charset="-127"/>
                <a:cs typeface="Arial" pitchFamily="34" charset="0"/>
              </a:rPr>
              <a:t>Mi onoro di comunicarle che suo fratello si trova in questo campo di lavoro SANO e SERENO. </a:t>
            </a:r>
          </a:p>
          <a:p>
            <a:r>
              <a:rPr lang="it-IT" sz="2400" b="1" i="1" dirty="0" smtClean="0">
                <a:latin typeface="Batang" pitchFamily="18" charset="-127"/>
                <a:ea typeface="Batang" pitchFamily="18" charset="-127"/>
                <a:cs typeface="Arial" pitchFamily="34" charset="0"/>
              </a:rPr>
              <a:t>Sue notizie saranno molto gradite.</a:t>
            </a:r>
          </a:p>
          <a:p>
            <a:r>
              <a:rPr lang="it-IT" sz="2400" b="1" i="1" dirty="0" smtClean="0">
                <a:latin typeface="Batang" pitchFamily="18" charset="-127"/>
                <a:ea typeface="Batang" pitchFamily="18" charset="-127"/>
                <a:cs typeface="Arial" pitchFamily="34" charset="0"/>
              </a:rPr>
              <a:t>Con la MASSIMA stima ...</a:t>
            </a:r>
          </a:p>
          <a:p>
            <a:pPr algn="r"/>
            <a:endParaRPr lang="it-IT" dirty="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focherini.jpg"/>
          <p:cNvPicPr>
            <a:picLocks noChangeAspect="1"/>
          </p:cNvPicPr>
          <p:nvPr/>
        </p:nvPicPr>
        <p:blipFill>
          <a:blip r:embed="rId2"/>
          <a:stretch>
            <a:fillRect/>
          </a:stretch>
        </p:blipFill>
        <p:spPr>
          <a:xfrm>
            <a:off x="0" y="0"/>
            <a:ext cx="12191999" cy="6890198"/>
          </a:xfrm>
          <a:prstGeom prst="rect">
            <a:avLst/>
          </a:prstGeom>
        </p:spPr>
      </p:pic>
    </p:spTree>
    <p:extLst>
      <p:ext uri="{BB962C8B-B14F-4D97-AF65-F5344CB8AC3E}">
        <p14:creationId xmlns:p14="http://schemas.microsoft.com/office/powerpoint/2010/main" val="325550044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Goccia">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TC104033925[[fn=Goccia]]</Template>
  <TotalTime>87</TotalTime>
  <Words>719</Words>
  <Application>Microsoft Office PowerPoint</Application>
  <PresentationFormat>Widescreen</PresentationFormat>
  <Paragraphs>55</Paragraphs>
  <Slides>8</Slides>
  <Notes>2</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8</vt:i4>
      </vt:variant>
    </vt:vector>
  </HeadingPairs>
  <TitlesOfParts>
    <vt:vector size="18" baseType="lpstr">
      <vt:lpstr>Batang</vt:lpstr>
      <vt:lpstr>GungSuh</vt:lpstr>
      <vt:lpstr>Arial</vt:lpstr>
      <vt:lpstr>Arial Black</vt:lpstr>
      <vt:lpstr>Bookman Old Style</vt:lpstr>
      <vt:lpstr>Calibri</vt:lpstr>
      <vt:lpstr>Sylfaen</vt:lpstr>
      <vt:lpstr>Times New Roman</vt:lpstr>
      <vt:lpstr>Tw Cen MT</vt:lpstr>
      <vt:lpstr>Goccia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Petr Barborik</dc:creator>
  <cp:lastModifiedBy>assemblea</cp:lastModifiedBy>
  <cp:revision>13</cp:revision>
  <dcterms:created xsi:type="dcterms:W3CDTF">2013-08-01T12:31:50Z</dcterms:created>
  <dcterms:modified xsi:type="dcterms:W3CDTF">2016-02-18T08:10:44Z</dcterms:modified>
</cp:coreProperties>
</file>